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311" r:id="rId3"/>
    <p:sldId id="282" r:id="rId4"/>
    <p:sldId id="283" r:id="rId5"/>
    <p:sldId id="304" r:id="rId6"/>
    <p:sldId id="319" r:id="rId7"/>
    <p:sldId id="321" r:id="rId8"/>
    <p:sldId id="322" r:id="rId9"/>
    <p:sldId id="303" r:id="rId10"/>
    <p:sldId id="326" r:id="rId11"/>
    <p:sldId id="320" r:id="rId12"/>
    <p:sldId id="324" r:id="rId13"/>
    <p:sldId id="325" r:id="rId14"/>
    <p:sldId id="317" r:id="rId15"/>
    <p:sldId id="316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75" autoAdjust="0"/>
  </p:normalViewPr>
  <p:slideViewPr>
    <p:cSldViewPr>
      <p:cViewPr>
        <p:scale>
          <a:sx n="82" d="100"/>
          <a:sy n="82" d="100"/>
        </p:scale>
        <p:origin x="-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A4354-CE72-404C-8BA3-90686B3445E1}" type="doc">
      <dgm:prSet loTypeId="urn:microsoft.com/office/officeart/2005/8/layout/arrow2" loCatId="process" qsTypeId="urn:microsoft.com/office/officeart/2005/8/quickstyle/simple1#3" qsCatId="simple" csTypeId="urn:microsoft.com/office/officeart/2005/8/colors/accent1_2#3" csCatId="accent1" phldr="1"/>
      <dgm:spPr/>
    </dgm:pt>
    <dgm:pt modelId="{4F8726AE-09C7-4AF5-B87A-1573E87AA4F8}">
      <dgm:prSet phldrT="[Texte]" custT="1"/>
      <dgm:spPr/>
      <dgm:t>
        <a:bodyPr/>
        <a:lstStyle/>
        <a:p>
          <a:r>
            <a:rPr lang="fr-FR" sz="2000" dirty="0" smtClean="0"/>
            <a:t>Préformation</a:t>
          </a:r>
        </a:p>
        <a:p>
          <a:r>
            <a:rPr lang="fr-FR" sz="1800" dirty="0" smtClean="0"/>
            <a:t>Pré Bac</a:t>
          </a:r>
        </a:p>
        <a:p>
          <a:r>
            <a:rPr lang="fr-FR" sz="1800" dirty="0" smtClean="0"/>
            <a:t>4 mois</a:t>
          </a:r>
          <a:endParaRPr lang="fr-FR" sz="1800" dirty="0"/>
        </a:p>
      </dgm:t>
    </dgm:pt>
    <dgm:pt modelId="{4713B4CC-0255-406E-828A-FD319EACB519}" type="parTrans" cxnId="{576F5E51-32FB-4E76-B5B1-2C2F8AB85B20}">
      <dgm:prSet/>
      <dgm:spPr/>
      <dgm:t>
        <a:bodyPr/>
        <a:lstStyle/>
        <a:p>
          <a:endParaRPr lang="fr-FR"/>
        </a:p>
      </dgm:t>
    </dgm:pt>
    <dgm:pt modelId="{9B7FCEDF-3B67-45F9-A939-E3A53FA5F042}" type="sibTrans" cxnId="{576F5E51-32FB-4E76-B5B1-2C2F8AB85B20}">
      <dgm:prSet/>
      <dgm:spPr/>
      <dgm:t>
        <a:bodyPr/>
        <a:lstStyle/>
        <a:p>
          <a:endParaRPr lang="fr-FR"/>
        </a:p>
      </dgm:t>
    </dgm:pt>
    <dgm:pt modelId="{113643C7-2C59-4527-840D-C89D3F47F815}">
      <dgm:prSet phldrT="[Texte]" custT="1"/>
      <dgm:spPr/>
      <dgm:t>
        <a:bodyPr/>
        <a:lstStyle/>
        <a:p>
          <a:endParaRPr lang="fr-FR" sz="2000" dirty="0" smtClean="0"/>
        </a:p>
        <a:p>
          <a:r>
            <a:rPr lang="fr-FR" sz="2000" dirty="0" smtClean="0"/>
            <a:t>       BP Forme et Force</a:t>
          </a:r>
        </a:p>
        <a:p>
          <a:r>
            <a:rPr lang="fr-FR" sz="2000" dirty="0" smtClean="0"/>
            <a:t>       </a:t>
          </a:r>
          <a:r>
            <a:rPr lang="fr-FR" sz="1800" dirty="0" smtClean="0"/>
            <a:t>Bac</a:t>
          </a:r>
        </a:p>
        <a:p>
          <a:r>
            <a:rPr lang="fr-FR" sz="1800" dirty="0" smtClean="0"/>
            <a:t>       12 mois </a:t>
          </a:r>
          <a:endParaRPr lang="fr-FR" sz="1800" dirty="0"/>
        </a:p>
      </dgm:t>
    </dgm:pt>
    <dgm:pt modelId="{38B1CEC1-BF98-4259-A764-2D5848F18729}" type="parTrans" cxnId="{32821436-2FE5-45D6-99A2-F9C3395F4027}">
      <dgm:prSet/>
      <dgm:spPr/>
      <dgm:t>
        <a:bodyPr/>
        <a:lstStyle/>
        <a:p>
          <a:endParaRPr lang="fr-FR"/>
        </a:p>
      </dgm:t>
    </dgm:pt>
    <dgm:pt modelId="{F82DA02D-F0BF-438A-B55B-B697A2384972}" type="sibTrans" cxnId="{32821436-2FE5-45D6-99A2-F9C3395F4027}">
      <dgm:prSet/>
      <dgm:spPr/>
      <dgm:t>
        <a:bodyPr/>
        <a:lstStyle/>
        <a:p>
          <a:endParaRPr lang="fr-FR"/>
        </a:p>
      </dgm:t>
    </dgm:pt>
    <dgm:pt modelId="{7280BD18-3A89-41CA-B71D-41CC7CC0D1C0}">
      <dgm:prSet phldrT="[Texte]" custT="1"/>
      <dgm:spPr/>
      <dgm:t>
        <a:bodyPr/>
        <a:lstStyle/>
        <a:p>
          <a:r>
            <a:rPr lang="fr-FR" sz="2000" dirty="0" smtClean="0"/>
            <a:t>DEJEPS Musculation</a:t>
          </a:r>
        </a:p>
        <a:p>
          <a:r>
            <a:rPr lang="fr-FR" sz="1800" dirty="0" smtClean="0"/>
            <a:t>Bac +2</a:t>
          </a:r>
        </a:p>
        <a:p>
          <a:r>
            <a:rPr lang="fr-FR" sz="1800" dirty="0" smtClean="0"/>
            <a:t>9 mois</a:t>
          </a:r>
          <a:endParaRPr lang="fr-FR" sz="1800" dirty="0"/>
        </a:p>
      </dgm:t>
    </dgm:pt>
    <dgm:pt modelId="{2755C762-7EC6-4E77-9618-7885FB964CD7}" type="parTrans" cxnId="{5EBEC237-2F50-41A6-8491-B44BC80EB904}">
      <dgm:prSet/>
      <dgm:spPr/>
      <dgm:t>
        <a:bodyPr/>
        <a:lstStyle/>
        <a:p>
          <a:endParaRPr lang="fr-FR"/>
        </a:p>
      </dgm:t>
    </dgm:pt>
    <dgm:pt modelId="{401EE6C5-B5B2-4FDC-B4F4-8050A1467F74}" type="sibTrans" cxnId="{5EBEC237-2F50-41A6-8491-B44BC80EB904}">
      <dgm:prSet/>
      <dgm:spPr/>
      <dgm:t>
        <a:bodyPr/>
        <a:lstStyle/>
        <a:p>
          <a:endParaRPr lang="fr-FR"/>
        </a:p>
      </dgm:t>
    </dgm:pt>
    <dgm:pt modelId="{8283CC7F-6024-4FBE-97A9-6EBF6CC95EEC}" type="pres">
      <dgm:prSet presAssocID="{6CFA4354-CE72-404C-8BA3-90686B3445E1}" presName="arrowDiagram" presStyleCnt="0">
        <dgm:presLayoutVars>
          <dgm:chMax val="5"/>
          <dgm:dir/>
          <dgm:resizeHandles val="exact"/>
        </dgm:presLayoutVars>
      </dgm:prSet>
      <dgm:spPr/>
    </dgm:pt>
    <dgm:pt modelId="{8FA141C1-6AA2-4A0A-9DCE-897A6AB7201E}" type="pres">
      <dgm:prSet presAssocID="{6CFA4354-CE72-404C-8BA3-90686B3445E1}" presName="arrow" presStyleLbl="bgShp" presStyleIdx="0" presStyleCnt="1" custLinFactNeighborX="-234"/>
      <dgm:spPr/>
    </dgm:pt>
    <dgm:pt modelId="{D35DE237-76F2-47EF-8761-89E93B05F18F}" type="pres">
      <dgm:prSet presAssocID="{6CFA4354-CE72-404C-8BA3-90686B3445E1}" presName="arrowDiagram3" presStyleCnt="0"/>
      <dgm:spPr/>
    </dgm:pt>
    <dgm:pt modelId="{7EEFFE53-C261-443F-9E11-253B0A4F4E21}" type="pres">
      <dgm:prSet presAssocID="{4F8726AE-09C7-4AF5-B87A-1573E87AA4F8}" presName="bullet3a" presStyleLbl="node1" presStyleIdx="0" presStyleCnt="3"/>
      <dgm:spPr/>
    </dgm:pt>
    <dgm:pt modelId="{2230B9F8-26F4-4576-A7A6-DD145D017660}" type="pres">
      <dgm:prSet presAssocID="{4F8726AE-09C7-4AF5-B87A-1573E87AA4F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E55C8B-9C1B-4FFE-B609-C1C82C6AB7BB}" type="pres">
      <dgm:prSet presAssocID="{113643C7-2C59-4527-840D-C89D3F47F815}" presName="bullet3b" presStyleLbl="node1" presStyleIdx="1" presStyleCnt="3"/>
      <dgm:spPr/>
    </dgm:pt>
    <dgm:pt modelId="{8FF68145-6BAE-4C20-8DA8-846E605B78DB}" type="pres">
      <dgm:prSet presAssocID="{113643C7-2C59-4527-840D-C89D3F47F815}" presName="textBox3b" presStyleLbl="revTx" presStyleIdx="1" presStyleCnt="3" custScaleX="252097" custLinFactNeighborX="31967" custLinFactNeighborY="-47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D456F6-8560-48A5-92E2-3237027F9CAE}" type="pres">
      <dgm:prSet presAssocID="{7280BD18-3A89-41CA-B71D-41CC7CC0D1C0}" presName="bullet3c" presStyleLbl="node1" presStyleIdx="2" presStyleCnt="3"/>
      <dgm:spPr/>
    </dgm:pt>
    <dgm:pt modelId="{C63B3459-76CC-4D33-A04E-0C2373175FD2}" type="pres">
      <dgm:prSet presAssocID="{7280BD18-3A89-41CA-B71D-41CC7CC0D1C0}" presName="textBox3c" presStyleLbl="revTx" presStyleIdx="2" presStyleCnt="3" custScaleX="128166" custScaleY="87411" custLinFactNeighborX="26768" custLinFactNeighborY="-136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821436-2FE5-45D6-99A2-F9C3395F4027}" srcId="{6CFA4354-CE72-404C-8BA3-90686B3445E1}" destId="{113643C7-2C59-4527-840D-C89D3F47F815}" srcOrd="1" destOrd="0" parTransId="{38B1CEC1-BF98-4259-A764-2D5848F18729}" sibTransId="{F82DA02D-F0BF-438A-B55B-B697A2384972}"/>
    <dgm:cxn modelId="{0DC81DE5-FD10-4B2B-AF7A-7DFDAAFE5F5E}" type="presOf" srcId="{7280BD18-3A89-41CA-B71D-41CC7CC0D1C0}" destId="{C63B3459-76CC-4D33-A04E-0C2373175FD2}" srcOrd="0" destOrd="0" presId="urn:microsoft.com/office/officeart/2005/8/layout/arrow2"/>
    <dgm:cxn modelId="{EBE9CB48-EE5B-454D-B5F6-843E2D7964D6}" type="presOf" srcId="{6CFA4354-CE72-404C-8BA3-90686B3445E1}" destId="{8283CC7F-6024-4FBE-97A9-6EBF6CC95EEC}" srcOrd="0" destOrd="0" presId="urn:microsoft.com/office/officeart/2005/8/layout/arrow2"/>
    <dgm:cxn modelId="{AE8EC3EF-80C6-4063-A096-32D48F56F582}" type="presOf" srcId="{113643C7-2C59-4527-840D-C89D3F47F815}" destId="{8FF68145-6BAE-4C20-8DA8-846E605B78DB}" srcOrd="0" destOrd="0" presId="urn:microsoft.com/office/officeart/2005/8/layout/arrow2"/>
    <dgm:cxn modelId="{5EBEC237-2F50-41A6-8491-B44BC80EB904}" srcId="{6CFA4354-CE72-404C-8BA3-90686B3445E1}" destId="{7280BD18-3A89-41CA-B71D-41CC7CC0D1C0}" srcOrd="2" destOrd="0" parTransId="{2755C762-7EC6-4E77-9618-7885FB964CD7}" sibTransId="{401EE6C5-B5B2-4FDC-B4F4-8050A1467F74}"/>
    <dgm:cxn modelId="{576F5E51-32FB-4E76-B5B1-2C2F8AB85B20}" srcId="{6CFA4354-CE72-404C-8BA3-90686B3445E1}" destId="{4F8726AE-09C7-4AF5-B87A-1573E87AA4F8}" srcOrd="0" destOrd="0" parTransId="{4713B4CC-0255-406E-828A-FD319EACB519}" sibTransId="{9B7FCEDF-3B67-45F9-A939-E3A53FA5F042}"/>
    <dgm:cxn modelId="{C2F1411C-0693-4337-B65F-F6F0DB967028}" type="presOf" srcId="{4F8726AE-09C7-4AF5-B87A-1573E87AA4F8}" destId="{2230B9F8-26F4-4576-A7A6-DD145D017660}" srcOrd="0" destOrd="0" presId="urn:microsoft.com/office/officeart/2005/8/layout/arrow2"/>
    <dgm:cxn modelId="{4B455AA3-C2AE-46BB-9D64-43661A29F9DC}" type="presParOf" srcId="{8283CC7F-6024-4FBE-97A9-6EBF6CC95EEC}" destId="{8FA141C1-6AA2-4A0A-9DCE-897A6AB7201E}" srcOrd="0" destOrd="0" presId="urn:microsoft.com/office/officeart/2005/8/layout/arrow2"/>
    <dgm:cxn modelId="{19EE1235-32C4-4B7C-9880-71F90044EC17}" type="presParOf" srcId="{8283CC7F-6024-4FBE-97A9-6EBF6CC95EEC}" destId="{D35DE237-76F2-47EF-8761-89E93B05F18F}" srcOrd="1" destOrd="0" presId="urn:microsoft.com/office/officeart/2005/8/layout/arrow2"/>
    <dgm:cxn modelId="{FE2D10BF-E516-4FDB-9D1F-233996F30A49}" type="presParOf" srcId="{D35DE237-76F2-47EF-8761-89E93B05F18F}" destId="{7EEFFE53-C261-443F-9E11-253B0A4F4E21}" srcOrd="0" destOrd="0" presId="urn:microsoft.com/office/officeart/2005/8/layout/arrow2"/>
    <dgm:cxn modelId="{2A060B41-C601-41B8-8E99-6661EAFA6C99}" type="presParOf" srcId="{D35DE237-76F2-47EF-8761-89E93B05F18F}" destId="{2230B9F8-26F4-4576-A7A6-DD145D017660}" srcOrd="1" destOrd="0" presId="urn:microsoft.com/office/officeart/2005/8/layout/arrow2"/>
    <dgm:cxn modelId="{7554474E-B523-48D9-ADB3-9F899F5E56D0}" type="presParOf" srcId="{D35DE237-76F2-47EF-8761-89E93B05F18F}" destId="{33E55C8B-9C1B-4FFE-B609-C1C82C6AB7BB}" srcOrd="2" destOrd="0" presId="urn:microsoft.com/office/officeart/2005/8/layout/arrow2"/>
    <dgm:cxn modelId="{CC4BFF7D-DB43-4513-83CF-B71E6A4B15A3}" type="presParOf" srcId="{D35DE237-76F2-47EF-8761-89E93B05F18F}" destId="{8FF68145-6BAE-4C20-8DA8-846E605B78DB}" srcOrd="3" destOrd="0" presId="urn:microsoft.com/office/officeart/2005/8/layout/arrow2"/>
    <dgm:cxn modelId="{BE75F59A-241C-429C-ADD6-E5CE12155359}" type="presParOf" srcId="{D35DE237-76F2-47EF-8761-89E93B05F18F}" destId="{38D456F6-8560-48A5-92E2-3237027F9CAE}" srcOrd="4" destOrd="0" presId="urn:microsoft.com/office/officeart/2005/8/layout/arrow2"/>
    <dgm:cxn modelId="{C37E73B2-E4C8-43E7-A5DB-0B7DF3057B57}" type="presParOf" srcId="{D35DE237-76F2-47EF-8761-89E93B05F18F}" destId="{C63B3459-76CC-4D33-A04E-0C2373175FD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66572-4956-418D-9FB5-017E5074846F}" type="doc">
      <dgm:prSet loTypeId="urn:microsoft.com/office/officeart/2005/8/layout/hList6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fr-FR"/>
        </a:p>
      </dgm:t>
    </dgm:pt>
    <dgm:pt modelId="{DA8C4253-6EFE-4613-9A06-A81D68D16AEA}">
      <dgm:prSet phldrT="[Texte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z="2400" b="1" dirty="0" smtClean="0">
              <a:solidFill>
                <a:srgbClr val="0070C0"/>
              </a:solidFill>
            </a:rPr>
            <a:t>FORMATION ?</a:t>
          </a:r>
        </a:p>
        <a:p>
          <a:endParaRPr lang="fr-FR" sz="1400" b="1" dirty="0" smtClean="0">
            <a:solidFill>
              <a:srgbClr val="0070C0"/>
            </a:solidFill>
          </a:endParaRPr>
        </a:p>
        <a:p>
          <a:r>
            <a:rPr lang="fr-FR" sz="2400" b="1" dirty="0" smtClean="0">
              <a:solidFill>
                <a:srgbClr val="0070C0"/>
              </a:solidFill>
            </a:rPr>
            <a:t>Expérience </a:t>
          </a:r>
        </a:p>
        <a:p>
          <a:endParaRPr lang="fr-FR" sz="1400" b="1" dirty="0" smtClean="0">
            <a:solidFill>
              <a:srgbClr val="0070C0"/>
            </a:solidFill>
          </a:endParaRPr>
        </a:p>
        <a:p>
          <a:r>
            <a:rPr lang="fr-FR" sz="2400" b="1" dirty="0" smtClean="0">
              <a:solidFill>
                <a:srgbClr val="0070C0"/>
              </a:solidFill>
            </a:rPr>
            <a:t>Tests de sélection</a:t>
          </a:r>
        </a:p>
        <a:p>
          <a:endParaRPr lang="fr-FR" sz="2400" b="1" dirty="0" smtClean="0">
            <a:solidFill>
              <a:srgbClr val="0070C0"/>
            </a:solidFill>
          </a:endParaRPr>
        </a:p>
        <a:p>
          <a:r>
            <a:rPr lang="fr-FR" sz="2400" b="1" dirty="0" smtClean="0">
              <a:solidFill>
                <a:srgbClr val="0070C0"/>
              </a:solidFill>
            </a:rPr>
            <a:t>Diplômes </a:t>
          </a:r>
        </a:p>
      </dgm:t>
    </dgm:pt>
    <dgm:pt modelId="{61B1540A-C4B7-48E8-A78C-32CD47289B0B}" type="parTrans" cxnId="{C415B2E6-7BF0-4C6A-B8DD-5247A5AF1247}">
      <dgm:prSet/>
      <dgm:spPr/>
      <dgm:t>
        <a:bodyPr/>
        <a:lstStyle/>
        <a:p>
          <a:endParaRPr lang="fr-FR"/>
        </a:p>
      </dgm:t>
    </dgm:pt>
    <dgm:pt modelId="{FA27B3E6-0740-4A67-911D-6AEE36E08712}" type="sibTrans" cxnId="{C415B2E6-7BF0-4C6A-B8DD-5247A5AF1247}">
      <dgm:prSet/>
      <dgm:spPr/>
      <dgm:t>
        <a:bodyPr/>
        <a:lstStyle/>
        <a:p>
          <a:endParaRPr lang="fr-FR"/>
        </a:p>
      </dgm:t>
    </dgm:pt>
    <dgm:pt modelId="{33F32690-FA0E-459A-8D12-60BF581C08C5}">
      <dgm:prSet phldrT="[Texte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FR" sz="2400" b="1" dirty="0" smtClean="0">
              <a:solidFill>
                <a:schemeClr val="bg2">
                  <a:lumMod val="10000"/>
                </a:schemeClr>
              </a:solidFill>
            </a:rPr>
            <a:t>CERTIFICATION ?</a:t>
          </a:r>
        </a:p>
        <a:p>
          <a:r>
            <a:rPr lang="fr-FR" sz="2400" b="1" dirty="0" smtClean="0">
              <a:solidFill>
                <a:schemeClr val="bg2">
                  <a:lumMod val="10000"/>
                </a:schemeClr>
              </a:solidFill>
            </a:rPr>
            <a:t>Diplômes</a:t>
          </a:r>
        </a:p>
        <a:p>
          <a:endParaRPr lang="fr-FR" sz="2400" b="1" dirty="0" smtClean="0">
            <a:solidFill>
              <a:schemeClr val="bg2">
                <a:lumMod val="10000"/>
              </a:schemeClr>
            </a:solidFill>
          </a:endParaRPr>
        </a:p>
        <a:p>
          <a:endParaRPr lang="fr-FR" sz="2400" b="1" dirty="0" smtClean="0">
            <a:solidFill>
              <a:schemeClr val="bg2">
                <a:lumMod val="10000"/>
              </a:schemeClr>
            </a:solidFill>
          </a:endParaRPr>
        </a:p>
        <a:p>
          <a:endParaRPr lang="fr-FR" sz="2400" b="1" dirty="0" smtClean="0">
            <a:solidFill>
              <a:schemeClr val="bg2">
                <a:lumMod val="10000"/>
              </a:schemeClr>
            </a:solidFill>
          </a:endParaRPr>
        </a:p>
        <a:p>
          <a:endParaRPr lang="fr-FR" sz="2400" b="1" dirty="0" smtClean="0">
            <a:solidFill>
              <a:schemeClr val="bg2">
                <a:lumMod val="10000"/>
              </a:schemeClr>
            </a:solidFill>
          </a:endParaRPr>
        </a:p>
      </dgm:t>
    </dgm:pt>
    <dgm:pt modelId="{E7782CB2-A5CA-4911-94F4-D3DC94DA4721}" type="parTrans" cxnId="{10B2D0A3-95EA-402F-86B5-C8320F67F095}">
      <dgm:prSet/>
      <dgm:spPr/>
      <dgm:t>
        <a:bodyPr/>
        <a:lstStyle/>
        <a:p>
          <a:endParaRPr lang="fr-FR"/>
        </a:p>
      </dgm:t>
    </dgm:pt>
    <dgm:pt modelId="{C4E2446B-33F6-4CF3-A9A2-8978F36236CB}" type="sibTrans" cxnId="{10B2D0A3-95EA-402F-86B5-C8320F67F095}">
      <dgm:prSet/>
      <dgm:spPr/>
      <dgm:t>
        <a:bodyPr/>
        <a:lstStyle/>
        <a:p>
          <a:endParaRPr lang="fr-FR"/>
        </a:p>
      </dgm:t>
    </dgm:pt>
    <dgm:pt modelId="{F40213E1-F1E6-4758-AFBA-B6E0FEEE6E99}" type="pres">
      <dgm:prSet presAssocID="{CDF66572-4956-418D-9FB5-017E507484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B0F1930-0EAB-41AF-B752-9D8F295B9CF9}" type="pres">
      <dgm:prSet presAssocID="{DA8C4253-6EFE-4613-9A06-A81D68D16AEA}" presName="node" presStyleLbl="node1" presStyleIdx="0" presStyleCnt="2" custScaleX="135206" custLinFactNeighborX="201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FB7C84-0BEF-46A0-A91A-57BBF9222B0F}" type="pres">
      <dgm:prSet presAssocID="{FA27B3E6-0740-4A67-911D-6AEE36E08712}" presName="sibTrans" presStyleCnt="0"/>
      <dgm:spPr/>
    </dgm:pt>
    <dgm:pt modelId="{51688425-8CF5-4637-B51B-2AA6C5F17930}" type="pres">
      <dgm:prSet presAssocID="{33F32690-FA0E-459A-8D12-60BF581C08C5}" presName="node" presStyleLbl="node1" presStyleIdx="1" presStyleCnt="2" custScaleX="174693" custLinFactNeighborX="10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FBDE0E-F279-4EB6-8C43-A28E9A1BCC78}" type="presOf" srcId="{33F32690-FA0E-459A-8D12-60BF581C08C5}" destId="{51688425-8CF5-4637-B51B-2AA6C5F17930}" srcOrd="0" destOrd="0" presId="urn:microsoft.com/office/officeart/2005/8/layout/hList6"/>
    <dgm:cxn modelId="{10B2D0A3-95EA-402F-86B5-C8320F67F095}" srcId="{CDF66572-4956-418D-9FB5-017E5074846F}" destId="{33F32690-FA0E-459A-8D12-60BF581C08C5}" srcOrd="1" destOrd="0" parTransId="{E7782CB2-A5CA-4911-94F4-D3DC94DA4721}" sibTransId="{C4E2446B-33F6-4CF3-A9A2-8978F36236CB}"/>
    <dgm:cxn modelId="{C415B2E6-7BF0-4C6A-B8DD-5247A5AF1247}" srcId="{CDF66572-4956-418D-9FB5-017E5074846F}" destId="{DA8C4253-6EFE-4613-9A06-A81D68D16AEA}" srcOrd="0" destOrd="0" parTransId="{61B1540A-C4B7-48E8-A78C-32CD47289B0B}" sibTransId="{FA27B3E6-0740-4A67-911D-6AEE36E08712}"/>
    <dgm:cxn modelId="{2C099DA9-A600-4DF4-A923-FB9A52EF6037}" type="presOf" srcId="{CDF66572-4956-418D-9FB5-017E5074846F}" destId="{F40213E1-F1E6-4758-AFBA-B6E0FEEE6E99}" srcOrd="0" destOrd="0" presId="urn:microsoft.com/office/officeart/2005/8/layout/hList6"/>
    <dgm:cxn modelId="{8568C408-70BD-434C-B6EC-010ABFF00575}" type="presOf" srcId="{DA8C4253-6EFE-4613-9A06-A81D68D16AEA}" destId="{CB0F1930-0EAB-41AF-B752-9D8F295B9CF9}" srcOrd="0" destOrd="0" presId="urn:microsoft.com/office/officeart/2005/8/layout/hList6"/>
    <dgm:cxn modelId="{6246395B-EE8A-4894-8A78-1BF306ABF32C}" type="presParOf" srcId="{F40213E1-F1E6-4758-AFBA-B6E0FEEE6E99}" destId="{CB0F1930-0EAB-41AF-B752-9D8F295B9CF9}" srcOrd="0" destOrd="0" presId="urn:microsoft.com/office/officeart/2005/8/layout/hList6"/>
    <dgm:cxn modelId="{625BDEB0-61C6-4FE2-BEB7-2D2A5209242D}" type="presParOf" srcId="{F40213E1-F1E6-4758-AFBA-B6E0FEEE6E99}" destId="{A9FB7C84-0BEF-46A0-A91A-57BBF9222B0F}" srcOrd="1" destOrd="0" presId="urn:microsoft.com/office/officeart/2005/8/layout/hList6"/>
    <dgm:cxn modelId="{1560DD81-441B-4103-B9A9-0876BE94E9D1}" type="presParOf" srcId="{F40213E1-F1E6-4758-AFBA-B6E0FEEE6E99}" destId="{51688425-8CF5-4637-B51B-2AA6C5F1793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D2E01-B0FC-4CF9-83F8-6C587D745BD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9A3EDB-EBF4-4390-8F12-E70EC5467F48}">
      <dgm:prSet phldrT="[Texte]" custT="1"/>
      <dgm:spPr/>
      <dgm:t>
        <a:bodyPr/>
        <a:lstStyle/>
        <a:p>
          <a:r>
            <a:rPr lang="fr-FR" sz="2400" b="1" dirty="0" smtClean="0"/>
            <a:t>Contrat de professionnalisation</a:t>
          </a:r>
          <a:endParaRPr lang="fr-FR" sz="2400" b="1" dirty="0"/>
        </a:p>
      </dgm:t>
    </dgm:pt>
    <dgm:pt modelId="{66F5B237-97F1-4DE9-8B3C-B82CD6D8D802}" type="parTrans" cxnId="{CD44CFE2-BD44-4B82-A7CB-182A978388F1}">
      <dgm:prSet/>
      <dgm:spPr/>
      <dgm:t>
        <a:bodyPr/>
        <a:lstStyle/>
        <a:p>
          <a:endParaRPr lang="fr-FR"/>
        </a:p>
      </dgm:t>
    </dgm:pt>
    <dgm:pt modelId="{A131ACEB-EE19-4454-97AA-41F682D94ABF}" type="sibTrans" cxnId="{CD44CFE2-BD44-4B82-A7CB-182A978388F1}">
      <dgm:prSet/>
      <dgm:spPr/>
      <dgm:t>
        <a:bodyPr/>
        <a:lstStyle/>
        <a:p>
          <a:endParaRPr lang="fr-FR"/>
        </a:p>
      </dgm:t>
    </dgm:pt>
    <dgm:pt modelId="{4C10766B-A583-4E5F-A5E9-73CB02A569E3}">
      <dgm:prSet phldrT="[Texte]" custT="1"/>
      <dgm:spPr/>
      <dgm:t>
        <a:bodyPr/>
        <a:lstStyle/>
        <a:p>
          <a:r>
            <a:rPr lang="fr-FR" sz="2400" b="1" dirty="0" smtClean="0"/>
            <a:t>Prise en charge du financement</a:t>
          </a:r>
          <a:endParaRPr lang="fr-FR" sz="2400" b="1" dirty="0"/>
        </a:p>
      </dgm:t>
    </dgm:pt>
    <dgm:pt modelId="{83F160E0-2096-40CA-92E6-7ECA23135216}" type="parTrans" cxnId="{36A00543-6EB0-4BCF-AE3C-D1FC11A1004D}">
      <dgm:prSet/>
      <dgm:spPr/>
      <dgm:t>
        <a:bodyPr/>
        <a:lstStyle/>
        <a:p>
          <a:endParaRPr lang="fr-FR"/>
        </a:p>
      </dgm:t>
    </dgm:pt>
    <dgm:pt modelId="{FCE2766F-356C-4F13-A7BF-B1AE4762764D}" type="sibTrans" cxnId="{36A00543-6EB0-4BCF-AE3C-D1FC11A1004D}">
      <dgm:prSet/>
      <dgm:spPr/>
      <dgm:t>
        <a:bodyPr/>
        <a:lstStyle/>
        <a:p>
          <a:endParaRPr lang="fr-FR"/>
        </a:p>
      </dgm:t>
    </dgm:pt>
    <dgm:pt modelId="{23909398-1281-4E7B-9E2F-9CE2B5E1F720}">
      <dgm:prSet phldrT="[Texte]" custT="1"/>
      <dgm:spPr/>
      <dgm:t>
        <a:bodyPr/>
        <a:lstStyle/>
        <a:p>
          <a:r>
            <a:rPr lang="fr-FR" sz="2400" b="1" dirty="0" smtClean="0"/>
            <a:t>Prêt étudiant</a:t>
          </a:r>
          <a:endParaRPr lang="fr-FR" sz="2400" b="1" dirty="0"/>
        </a:p>
      </dgm:t>
    </dgm:pt>
    <dgm:pt modelId="{BCF0D0BE-08AD-4E94-814C-77C8FC05DC99}" type="parTrans" cxnId="{A74202D3-2E32-4405-9CD4-DE2245A57E15}">
      <dgm:prSet/>
      <dgm:spPr/>
      <dgm:t>
        <a:bodyPr/>
        <a:lstStyle/>
        <a:p>
          <a:endParaRPr lang="fr-FR"/>
        </a:p>
      </dgm:t>
    </dgm:pt>
    <dgm:pt modelId="{CFA39FE2-5F57-4AEA-8D2A-FF4B885933E7}" type="sibTrans" cxnId="{A74202D3-2E32-4405-9CD4-DE2245A57E15}">
      <dgm:prSet/>
      <dgm:spPr/>
      <dgm:t>
        <a:bodyPr/>
        <a:lstStyle/>
        <a:p>
          <a:endParaRPr lang="fr-FR"/>
        </a:p>
      </dgm:t>
    </dgm:pt>
    <dgm:pt modelId="{2D7BDFB7-FACD-4A1F-A54D-54C62A4754EE}">
      <dgm:prSet custT="1"/>
      <dgm:spPr/>
      <dgm:t>
        <a:bodyPr/>
        <a:lstStyle/>
        <a:p>
          <a:r>
            <a:rPr lang="fr-FR" sz="2400" b="1" dirty="0" smtClean="0"/>
            <a:t>Financement personnel</a:t>
          </a:r>
          <a:endParaRPr lang="fr-FR" sz="2400" b="1" dirty="0"/>
        </a:p>
      </dgm:t>
    </dgm:pt>
    <dgm:pt modelId="{2892AA4A-9823-45DE-92CF-D41488EC6DDB}" type="parTrans" cxnId="{139E69BA-3642-41C5-BB02-E93018646C1C}">
      <dgm:prSet/>
      <dgm:spPr/>
      <dgm:t>
        <a:bodyPr/>
        <a:lstStyle/>
        <a:p>
          <a:endParaRPr lang="fr-FR"/>
        </a:p>
      </dgm:t>
    </dgm:pt>
    <dgm:pt modelId="{39D74956-6814-49C8-B14A-5B3EA1A4224C}" type="sibTrans" cxnId="{139E69BA-3642-41C5-BB02-E93018646C1C}">
      <dgm:prSet/>
      <dgm:spPr/>
      <dgm:t>
        <a:bodyPr/>
        <a:lstStyle/>
        <a:p>
          <a:endParaRPr lang="fr-FR"/>
        </a:p>
      </dgm:t>
    </dgm:pt>
    <dgm:pt modelId="{AF1B3B36-7FA9-496E-AD33-996CAF18A18E}" type="pres">
      <dgm:prSet presAssocID="{A32D2E01-B0FC-4CF9-83F8-6C587D745BD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2247DF-383D-4973-BD3E-52289C63044E}" type="pres">
      <dgm:prSet presAssocID="{579A3EDB-EBF4-4390-8F12-E70EC5467F48}" presName="comp" presStyleCnt="0"/>
      <dgm:spPr/>
    </dgm:pt>
    <dgm:pt modelId="{0B707CFB-99A8-499A-B959-82DDCEDAD869}" type="pres">
      <dgm:prSet presAssocID="{579A3EDB-EBF4-4390-8F12-E70EC5467F48}" presName="box" presStyleLbl="node1" presStyleIdx="0" presStyleCnt="4"/>
      <dgm:spPr/>
      <dgm:t>
        <a:bodyPr/>
        <a:lstStyle/>
        <a:p>
          <a:endParaRPr lang="fr-FR"/>
        </a:p>
      </dgm:t>
    </dgm:pt>
    <dgm:pt modelId="{E8DFEDEC-DBA6-4D6B-BE76-81A45F4CD5C6}" type="pres">
      <dgm:prSet presAssocID="{579A3EDB-EBF4-4390-8F12-E70EC5467F4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B3D28A-255A-4BD8-BA24-4BDD12C2FE62}" type="pres">
      <dgm:prSet presAssocID="{579A3EDB-EBF4-4390-8F12-E70EC5467F4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B13F2E-A10A-4CFB-BBC0-A50FD6306701}" type="pres">
      <dgm:prSet presAssocID="{A131ACEB-EE19-4454-97AA-41F682D94ABF}" presName="spacer" presStyleCnt="0"/>
      <dgm:spPr/>
    </dgm:pt>
    <dgm:pt modelId="{346B43CF-EB60-4155-ACCB-BD007BDED91C}" type="pres">
      <dgm:prSet presAssocID="{4C10766B-A583-4E5F-A5E9-73CB02A569E3}" presName="comp" presStyleCnt="0"/>
      <dgm:spPr/>
    </dgm:pt>
    <dgm:pt modelId="{4916078A-1D0D-4EBF-B96B-0DCDD287BD08}" type="pres">
      <dgm:prSet presAssocID="{4C10766B-A583-4E5F-A5E9-73CB02A569E3}" presName="box" presStyleLbl="node1" presStyleIdx="1" presStyleCnt="4" custLinFactNeighborY="-2393"/>
      <dgm:spPr/>
      <dgm:t>
        <a:bodyPr/>
        <a:lstStyle/>
        <a:p>
          <a:endParaRPr lang="fr-FR"/>
        </a:p>
      </dgm:t>
    </dgm:pt>
    <dgm:pt modelId="{1E55F017-0257-49BB-8C7C-A7612192B376}" type="pres">
      <dgm:prSet presAssocID="{4C10766B-A583-4E5F-A5E9-73CB02A569E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304C7A-25D9-4C71-BC87-5DF7B839EA36}" type="pres">
      <dgm:prSet presAssocID="{4C10766B-A583-4E5F-A5E9-73CB02A569E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ABB98E-3D46-4732-A630-284F1616BC87}" type="pres">
      <dgm:prSet presAssocID="{FCE2766F-356C-4F13-A7BF-B1AE4762764D}" presName="spacer" presStyleCnt="0"/>
      <dgm:spPr/>
    </dgm:pt>
    <dgm:pt modelId="{369A1498-9FEB-40FB-8EFD-940F4E87C86A}" type="pres">
      <dgm:prSet presAssocID="{2D7BDFB7-FACD-4A1F-A54D-54C62A4754EE}" presName="comp" presStyleCnt="0"/>
      <dgm:spPr/>
    </dgm:pt>
    <dgm:pt modelId="{6076BC96-41E5-49A0-9645-649E216DC323}" type="pres">
      <dgm:prSet presAssocID="{2D7BDFB7-FACD-4A1F-A54D-54C62A4754EE}" presName="box" presStyleLbl="node1" presStyleIdx="2" presStyleCnt="4"/>
      <dgm:spPr/>
      <dgm:t>
        <a:bodyPr/>
        <a:lstStyle/>
        <a:p>
          <a:endParaRPr lang="fr-FR"/>
        </a:p>
      </dgm:t>
    </dgm:pt>
    <dgm:pt modelId="{B177E909-D545-4A4E-AC81-7CE6712160FF}" type="pres">
      <dgm:prSet presAssocID="{2D7BDFB7-FACD-4A1F-A54D-54C62A4754EE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18B4498-ED51-4F98-9F2F-C7825C5F0C81}" type="pres">
      <dgm:prSet presAssocID="{2D7BDFB7-FACD-4A1F-A54D-54C62A4754E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F4159D-14A7-4E10-B9F0-0A0CA4E3E650}" type="pres">
      <dgm:prSet presAssocID="{39D74956-6814-49C8-B14A-5B3EA1A4224C}" presName="spacer" presStyleCnt="0"/>
      <dgm:spPr/>
    </dgm:pt>
    <dgm:pt modelId="{C8C455EF-7D49-42A0-B32D-B0B01F479AB4}" type="pres">
      <dgm:prSet presAssocID="{23909398-1281-4E7B-9E2F-9CE2B5E1F720}" presName="comp" presStyleCnt="0"/>
      <dgm:spPr/>
    </dgm:pt>
    <dgm:pt modelId="{43EF8CE2-DF14-4CBE-BB26-A37EFBC70B49}" type="pres">
      <dgm:prSet presAssocID="{23909398-1281-4E7B-9E2F-9CE2B5E1F720}" presName="box" presStyleLbl="node1" presStyleIdx="3" presStyleCnt="4" custLinFactY="32510" custLinFactNeighborX="834" custLinFactNeighborY="100000"/>
      <dgm:spPr/>
      <dgm:t>
        <a:bodyPr/>
        <a:lstStyle/>
        <a:p>
          <a:endParaRPr lang="fr-FR"/>
        </a:p>
      </dgm:t>
    </dgm:pt>
    <dgm:pt modelId="{A49A1630-0AF7-44EB-BC4B-FDC03D8B1C96}" type="pres">
      <dgm:prSet presAssocID="{23909398-1281-4E7B-9E2F-9CE2B5E1F72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3CD6084-8F98-4113-B0EF-82C6DA5E84E9}" type="pres">
      <dgm:prSet presAssocID="{23909398-1281-4E7B-9E2F-9CE2B5E1F72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37F4B2-B8C5-44CC-80FC-C85B41C039DE}" type="presOf" srcId="{A32D2E01-B0FC-4CF9-83F8-6C587D745BDF}" destId="{AF1B3B36-7FA9-496E-AD33-996CAF18A18E}" srcOrd="0" destOrd="0" presId="urn:microsoft.com/office/officeart/2005/8/layout/vList4#1"/>
    <dgm:cxn modelId="{36A00543-6EB0-4BCF-AE3C-D1FC11A1004D}" srcId="{A32D2E01-B0FC-4CF9-83F8-6C587D745BDF}" destId="{4C10766B-A583-4E5F-A5E9-73CB02A569E3}" srcOrd="1" destOrd="0" parTransId="{83F160E0-2096-40CA-92E6-7ECA23135216}" sibTransId="{FCE2766F-356C-4F13-A7BF-B1AE4762764D}"/>
    <dgm:cxn modelId="{501B2EA9-8761-42C4-9C1F-5DBA954D33A9}" type="presOf" srcId="{23909398-1281-4E7B-9E2F-9CE2B5E1F720}" destId="{43EF8CE2-DF14-4CBE-BB26-A37EFBC70B49}" srcOrd="0" destOrd="0" presId="urn:microsoft.com/office/officeart/2005/8/layout/vList4#1"/>
    <dgm:cxn modelId="{CD44CFE2-BD44-4B82-A7CB-182A978388F1}" srcId="{A32D2E01-B0FC-4CF9-83F8-6C587D745BDF}" destId="{579A3EDB-EBF4-4390-8F12-E70EC5467F48}" srcOrd="0" destOrd="0" parTransId="{66F5B237-97F1-4DE9-8B3C-B82CD6D8D802}" sibTransId="{A131ACEB-EE19-4454-97AA-41F682D94ABF}"/>
    <dgm:cxn modelId="{2A7A80E5-D4FF-4256-8FCC-0F0C5BC844FA}" type="presOf" srcId="{579A3EDB-EBF4-4390-8F12-E70EC5467F48}" destId="{0B707CFB-99A8-499A-B959-82DDCEDAD869}" srcOrd="0" destOrd="0" presId="urn:microsoft.com/office/officeart/2005/8/layout/vList4#1"/>
    <dgm:cxn modelId="{A74202D3-2E32-4405-9CD4-DE2245A57E15}" srcId="{A32D2E01-B0FC-4CF9-83F8-6C587D745BDF}" destId="{23909398-1281-4E7B-9E2F-9CE2B5E1F720}" srcOrd="3" destOrd="0" parTransId="{BCF0D0BE-08AD-4E94-814C-77C8FC05DC99}" sibTransId="{CFA39FE2-5F57-4AEA-8D2A-FF4B885933E7}"/>
    <dgm:cxn modelId="{6B5F8663-83A4-43E1-95EF-7FA6146E41D5}" type="presOf" srcId="{2D7BDFB7-FACD-4A1F-A54D-54C62A4754EE}" destId="{6076BC96-41E5-49A0-9645-649E216DC323}" srcOrd="0" destOrd="0" presId="urn:microsoft.com/office/officeart/2005/8/layout/vList4#1"/>
    <dgm:cxn modelId="{3481323F-A6A5-465D-A8D4-7FCC3894B031}" type="presOf" srcId="{4C10766B-A583-4E5F-A5E9-73CB02A569E3}" destId="{C6304C7A-25D9-4C71-BC87-5DF7B839EA36}" srcOrd="1" destOrd="0" presId="urn:microsoft.com/office/officeart/2005/8/layout/vList4#1"/>
    <dgm:cxn modelId="{0CEFCBD0-0268-4E9E-8F8C-17A6231ABE12}" type="presOf" srcId="{579A3EDB-EBF4-4390-8F12-E70EC5467F48}" destId="{7EB3D28A-255A-4BD8-BA24-4BDD12C2FE62}" srcOrd="1" destOrd="0" presId="urn:microsoft.com/office/officeart/2005/8/layout/vList4#1"/>
    <dgm:cxn modelId="{1285975B-0EE2-4A7B-85C7-C67833F5CF7B}" type="presOf" srcId="{2D7BDFB7-FACD-4A1F-A54D-54C62A4754EE}" destId="{518B4498-ED51-4F98-9F2F-C7825C5F0C81}" srcOrd="1" destOrd="0" presId="urn:microsoft.com/office/officeart/2005/8/layout/vList4#1"/>
    <dgm:cxn modelId="{139E69BA-3642-41C5-BB02-E93018646C1C}" srcId="{A32D2E01-B0FC-4CF9-83F8-6C587D745BDF}" destId="{2D7BDFB7-FACD-4A1F-A54D-54C62A4754EE}" srcOrd="2" destOrd="0" parTransId="{2892AA4A-9823-45DE-92CF-D41488EC6DDB}" sibTransId="{39D74956-6814-49C8-B14A-5B3EA1A4224C}"/>
    <dgm:cxn modelId="{73925BA1-7A77-4C57-8BBA-811F5229550B}" type="presOf" srcId="{4C10766B-A583-4E5F-A5E9-73CB02A569E3}" destId="{4916078A-1D0D-4EBF-B96B-0DCDD287BD08}" srcOrd="0" destOrd="0" presId="urn:microsoft.com/office/officeart/2005/8/layout/vList4#1"/>
    <dgm:cxn modelId="{2A42FAAD-930B-4DB1-8AC8-F47644E1F30E}" type="presOf" srcId="{23909398-1281-4E7B-9E2F-9CE2B5E1F720}" destId="{53CD6084-8F98-4113-B0EF-82C6DA5E84E9}" srcOrd="1" destOrd="0" presId="urn:microsoft.com/office/officeart/2005/8/layout/vList4#1"/>
    <dgm:cxn modelId="{88C4E0EA-E9EC-4C20-ACD1-989D68537EA9}" type="presParOf" srcId="{AF1B3B36-7FA9-496E-AD33-996CAF18A18E}" destId="{FD2247DF-383D-4973-BD3E-52289C63044E}" srcOrd="0" destOrd="0" presId="urn:microsoft.com/office/officeart/2005/8/layout/vList4#1"/>
    <dgm:cxn modelId="{2631E9E9-6A05-4B3D-B58F-A29F27D2D033}" type="presParOf" srcId="{FD2247DF-383D-4973-BD3E-52289C63044E}" destId="{0B707CFB-99A8-499A-B959-82DDCEDAD869}" srcOrd="0" destOrd="0" presId="urn:microsoft.com/office/officeart/2005/8/layout/vList4#1"/>
    <dgm:cxn modelId="{460F1AE6-452E-4CBD-A7B6-9BC24449DE1A}" type="presParOf" srcId="{FD2247DF-383D-4973-BD3E-52289C63044E}" destId="{E8DFEDEC-DBA6-4D6B-BE76-81A45F4CD5C6}" srcOrd="1" destOrd="0" presId="urn:microsoft.com/office/officeart/2005/8/layout/vList4#1"/>
    <dgm:cxn modelId="{E0421D4B-CF73-47D7-BD9E-90C5F0AA086E}" type="presParOf" srcId="{FD2247DF-383D-4973-BD3E-52289C63044E}" destId="{7EB3D28A-255A-4BD8-BA24-4BDD12C2FE62}" srcOrd="2" destOrd="0" presId="urn:microsoft.com/office/officeart/2005/8/layout/vList4#1"/>
    <dgm:cxn modelId="{FA3B291A-1F2A-4BE2-A421-0BBC22947BA9}" type="presParOf" srcId="{AF1B3B36-7FA9-496E-AD33-996CAF18A18E}" destId="{EBB13F2E-A10A-4CFB-BBC0-A50FD6306701}" srcOrd="1" destOrd="0" presId="urn:microsoft.com/office/officeart/2005/8/layout/vList4#1"/>
    <dgm:cxn modelId="{586C7D98-36A5-4CA1-949F-1795A96675AE}" type="presParOf" srcId="{AF1B3B36-7FA9-496E-AD33-996CAF18A18E}" destId="{346B43CF-EB60-4155-ACCB-BD007BDED91C}" srcOrd="2" destOrd="0" presId="urn:microsoft.com/office/officeart/2005/8/layout/vList4#1"/>
    <dgm:cxn modelId="{F39390A2-25A6-46DC-8D98-160B0638A1F3}" type="presParOf" srcId="{346B43CF-EB60-4155-ACCB-BD007BDED91C}" destId="{4916078A-1D0D-4EBF-B96B-0DCDD287BD08}" srcOrd="0" destOrd="0" presId="urn:microsoft.com/office/officeart/2005/8/layout/vList4#1"/>
    <dgm:cxn modelId="{7156260B-D721-4DE7-95DB-0DDA0DE1C1D6}" type="presParOf" srcId="{346B43CF-EB60-4155-ACCB-BD007BDED91C}" destId="{1E55F017-0257-49BB-8C7C-A7612192B376}" srcOrd="1" destOrd="0" presId="urn:microsoft.com/office/officeart/2005/8/layout/vList4#1"/>
    <dgm:cxn modelId="{B84CF6D1-9A54-4853-8149-C968196D0BEE}" type="presParOf" srcId="{346B43CF-EB60-4155-ACCB-BD007BDED91C}" destId="{C6304C7A-25D9-4C71-BC87-5DF7B839EA36}" srcOrd="2" destOrd="0" presId="urn:microsoft.com/office/officeart/2005/8/layout/vList4#1"/>
    <dgm:cxn modelId="{542C2DF8-473C-40AA-826A-086632A9419D}" type="presParOf" srcId="{AF1B3B36-7FA9-496E-AD33-996CAF18A18E}" destId="{33ABB98E-3D46-4732-A630-284F1616BC87}" srcOrd="3" destOrd="0" presId="urn:microsoft.com/office/officeart/2005/8/layout/vList4#1"/>
    <dgm:cxn modelId="{2CE518C9-3FBC-4450-848E-FC3C440269A7}" type="presParOf" srcId="{AF1B3B36-7FA9-496E-AD33-996CAF18A18E}" destId="{369A1498-9FEB-40FB-8EFD-940F4E87C86A}" srcOrd="4" destOrd="0" presId="urn:microsoft.com/office/officeart/2005/8/layout/vList4#1"/>
    <dgm:cxn modelId="{B3D82DBD-0DAC-448A-9897-2084ECE3B34E}" type="presParOf" srcId="{369A1498-9FEB-40FB-8EFD-940F4E87C86A}" destId="{6076BC96-41E5-49A0-9645-649E216DC323}" srcOrd="0" destOrd="0" presId="urn:microsoft.com/office/officeart/2005/8/layout/vList4#1"/>
    <dgm:cxn modelId="{AAAA641D-9252-4E18-9A03-70E3381E321C}" type="presParOf" srcId="{369A1498-9FEB-40FB-8EFD-940F4E87C86A}" destId="{B177E909-D545-4A4E-AC81-7CE6712160FF}" srcOrd="1" destOrd="0" presId="urn:microsoft.com/office/officeart/2005/8/layout/vList4#1"/>
    <dgm:cxn modelId="{D56BBE19-7D8B-41BC-84CF-2C180264E0B9}" type="presParOf" srcId="{369A1498-9FEB-40FB-8EFD-940F4E87C86A}" destId="{518B4498-ED51-4F98-9F2F-C7825C5F0C81}" srcOrd="2" destOrd="0" presId="urn:microsoft.com/office/officeart/2005/8/layout/vList4#1"/>
    <dgm:cxn modelId="{6590C1D2-25ED-48B1-96D8-3B2A40BBEC23}" type="presParOf" srcId="{AF1B3B36-7FA9-496E-AD33-996CAF18A18E}" destId="{CCF4159D-14A7-4E10-B9F0-0A0CA4E3E650}" srcOrd="5" destOrd="0" presId="urn:microsoft.com/office/officeart/2005/8/layout/vList4#1"/>
    <dgm:cxn modelId="{15560A0C-ED2D-4DA9-B7FD-F033E148037F}" type="presParOf" srcId="{AF1B3B36-7FA9-496E-AD33-996CAF18A18E}" destId="{C8C455EF-7D49-42A0-B32D-B0B01F479AB4}" srcOrd="6" destOrd="0" presId="urn:microsoft.com/office/officeart/2005/8/layout/vList4#1"/>
    <dgm:cxn modelId="{38D38EC4-94EF-4E9D-8BCC-CB1D131FCE16}" type="presParOf" srcId="{C8C455EF-7D49-42A0-B32D-B0B01F479AB4}" destId="{43EF8CE2-DF14-4CBE-BB26-A37EFBC70B49}" srcOrd="0" destOrd="0" presId="urn:microsoft.com/office/officeart/2005/8/layout/vList4#1"/>
    <dgm:cxn modelId="{9203E742-C641-42B3-B488-27AE0F1F2E1E}" type="presParOf" srcId="{C8C455EF-7D49-42A0-B32D-B0B01F479AB4}" destId="{A49A1630-0AF7-44EB-BC4B-FDC03D8B1C96}" srcOrd="1" destOrd="0" presId="urn:microsoft.com/office/officeart/2005/8/layout/vList4#1"/>
    <dgm:cxn modelId="{25786EEA-0A2F-459D-A334-804DE7A9BF75}" type="presParOf" srcId="{C8C455EF-7D49-42A0-B32D-B0B01F479AB4}" destId="{53CD6084-8F98-4113-B0EF-82C6DA5E84E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141C1-6AA2-4A0A-9DCE-897A6AB7201E}">
      <dsp:nvSpPr>
        <dsp:cNvPr id="0" name=""/>
        <dsp:cNvSpPr/>
      </dsp:nvSpPr>
      <dsp:spPr>
        <a:xfrm>
          <a:off x="154207" y="0"/>
          <a:ext cx="7838462" cy="489903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FFE53-C261-443F-9E11-253B0A4F4E21}">
      <dsp:nvSpPr>
        <dsp:cNvPr id="0" name=""/>
        <dsp:cNvSpPr/>
      </dsp:nvSpPr>
      <dsp:spPr>
        <a:xfrm>
          <a:off x="1168034" y="3381316"/>
          <a:ext cx="203800" cy="203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0B9F8-26F4-4576-A7A6-DD145D017660}">
      <dsp:nvSpPr>
        <dsp:cNvPr id="0" name=""/>
        <dsp:cNvSpPr/>
      </dsp:nvSpPr>
      <dsp:spPr>
        <a:xfrm>
          <a:off x="1269934" y="3483216"/>
          <a:ext cx="1826361" cy="141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Préformation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Pré Bac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4 mois</a:t>
          </a:r>
          <a:endParaRPr lang="fr-FR" sz="1800" kern="1200" dirty="0"/>
        </a:p>
      </dsp:txBody>
      <dsp:txXfrm>
        <a:off x="1269934" y="3483216"/>
        <a:ext cx="1826361" cy="1415822"/>
      </dsp:txXfrm>
    </dsp:sp>
    <dsp:sp modelId="{33E55C8B-9C1B-4FFE-B609-C1C82C6AB7BB}">
      <dsp:nvSpPr>
        <dsp:cNvPr id="0" name=""/>
        <dsp:cNvSpPr/>
      </dsp:nvSpPr>
      <dsp:spPr>
        <a:xfrm>
          <a:off x="2966961" y="2049757"/>
          <a:ext cx="368407" cy="368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68145-6BAE-4C20-8DA8-846E605B78DB}">
      <dsp:nvSpPr>
        <dsp:cNvPr id="0" name=""/>
        <dsp:cNvSpPr/>
      </dsp:nvSpPr>
      <dsp:spPr>
        <a:xfrm>
          <a:off x="2321890" y="2106677"/>
          <a:ext cx="4742526" cy="2665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21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       BP Forme et Force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       </a:t>
          </a:r>
          <a:r>
            <a:rPr lang="fr-FR" sz="1800" kern="1200" dirty="0" smtClean="0"/>
            <a:t>Bac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       12 mois </a:t>
          </a:r>
          <a:endParaRPr lang="fr-FR" sz="1800" kern="1200" dirty="0"/>
        </a:p>
      </dsp:txBody>
      <dsp:txXfrm>
        <a:off x="2321890" y="2106677"/>
        <a:ext cx="4742526" cy="2665077"/>
      </dsp:txXfrm>
    </dsp:sp>
    <dsp:sp modelId="{38D456F6-8560-48A5-92E2-3237027F9CAE}">
      <dsp:nvSpPr>
        <dsp:cNvPr id="0" name=""/>
        <dsp:cNvSpPr/>
      </dsp:nvSpPr>
      <dsp:spPr>
        <a:xfrm>
          <a:off x="5130377" y="1239456"/>
          <a:ext cx="509500" cy="509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B3459-76CC-4D33-A04E-0C2373175FD2}">
      <dsp:nvSpPr>
        <dsp:cNvPr id="0" name=""/>
        <dsp:cNvSpPr/>
      </dsp:nvSpPr>
      <dsp:spPr>
        <a:xfrm>
          <a:off x="5623761" y="1242606"/>
          <a:ext cx="2411098" cy="297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DEJEPS Musculation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Bac +2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9 mois</a:t>
          </a:r>
          <a:endParaRPr lang="fr-FR" sz="1800" kern="1200" dirty="0"/>
        </a:p>
      </dsp:txBody>
      <dsp:txXfrm>
        <a:off x="5623761" y="1242606"/>
        <a:ext cx="2411098" cy="2976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F1930-0EAB-41AF-B752-9D8F295B9CF9}">
      <dsp:nvSpPr>
        <dsp:cNvPr id="0" name=""/>
        <dsp:cNvSpPr/>
      </dsp:nvSpPr>
      <dsp:spPr>
        <a:xfrm rot="16200000">
          <a:off x="-880909" y="921472"/>
          <a:ext cx="5327667" cy="3484721"/>
        </a:xfrm>
        <a:prstGeom prst="flowChartManualOperati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70C0"/>
              </a:solidFill>
            </a:rPr>
            <a:t>FORMATION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>
            <a:solidFill>
              <a:srgbClr val="0070C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70C0"/>
              </a:solidFill>
            </a:rPr>
            <a:t>Expérience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>
            <a:solidFill>
              <a:srgbClr val="0070C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70C0"/>
              </a:solidFill>
            </a:rPr>
            <a:t>Tests de sélection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 smtClean="0">
            <a:solidFill>
              <a:srgbClr val="0070C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70C0"/>
              </a:solidFill>
            </a:rPr>
            <a:t>Diplômes </a:t>
          </a:r>
        </a:p>
      </dsp:txBody>
      <dsp:txXfrm rot="5400000">
        <a:off x="40564" y="1065532"/>
        <a:ext cx="3484721" cy="3196601"/>
      </dsp:txXfrm>
    </dsp:sp>
    <dsp:sp modelId="{51688425-8CF5-4637-B51B-2AA6C5F17930}">
      <dsp:nvSpPr>
        <dsp:cNvPr id="0" name=""/>
        <dsp:cNvSpPr/>
      </dsp:nvSpPr>
      <dsp:spPr>
        <a:xfrm rot="16200000">
          <a:off x="3268510" y="412615"/>
          <a:ext cx="5327667" cy="4502436"/>
        </a:xfrm>
        <a:prstGeom prst="flowChartManualOperati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2">
                  <a:lumMod val="10000"/>
                </a:schemeClr>
              </a:solidFill>
            </a:rPr>
            <a:t>CERTIFICATION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2">
                  <a:lumMod val="10000"/>
                </a:schemeClr>
              </a:solidFill>
            </a:rPr>
            <a:t>Diplômes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 smtClean="0">
            <a:solidFill>
              <a:schemeClr val="bg2">
                <a:lumMod val="10000"/>
              </a:schemeClr>
            </a:solidFill>
          </a:endParaRPr>
        </a:p>
      </dsp:txBody>
      <dsp:txXfrm rot="5400000">
        <a:off x="3681126" y="1065532"/>
        <a:ext cx="4502436" cy="3196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07CFB-99A8-499A-B959-82DDCEDAD869}">
      <dsp:nvSpPr>
        <dsp:cNvPr id="0" name=""/>
        <dsp:cNvSpPr/>
      </dsp:nvSpPr>
      <dsp:spPr>
        <a:xfrm>
          <a:off x="0" y="0"/>
          <a:ext cx="8183562" cy="1221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Contrat de professionnalisation</a:t>
          </a:r>
          <a:endParaRPr lang="fr-FR" sz="2400" b="1" kern="1200" dirty="0"/>
        </a:p>
      </dsp:txBody>
      <dsp:txXfrm>
        <a:off x="1758878" y="0"/>
        <a:ext cx="6424683" cy="1221662"/>
      </dsp:txXfrm>
    </dsp:sp>
    <dsp:sp modelId="{E8DFEDEC-DBA6-4D6B-BE76-81A45F4CD5C6}">
      <dsp:nvSpPr>
        <dsp:cNvPr id="0" name=""/>
        <dsp:cNvSpPr/>
      </dsp:nvSpPr>
      <dsp:spPr>
        <a:xfrm>
          <a:off x="122166" y="122166"/>
          <a:ext cx="1636712" cy="9773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6078A-1D0D-4EBF-B96B-0DCDD287BD08}">
      <dsp:nvSpPr>
        <dsp:cNvPr id="0" name=""/>
        <dsp:cNvSpPr/>
      </dsp:nvSpPr>
      <dsp:spPr>
        <a:xfrm>
          <a:off x="0" y="1314594"/>
          <a:ext cx="8183562" cy="1221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Prise en charge du financement</a:t>
          </a:r>
          <a:endParaRPr lang="fr-FR" sz="2400" b="1" kern="1200" dirty="0"/>
        </a:p>
      </dsp:txBody>
      <dsp:txXfrm>
        <a:off x="1758878" y="1314594"/>
        <a:ext cx="6424683" cy="1221662"/>
      </dsp:txXfrm>
    </dsp:sp>
    <dsp:sp modelId="{1E55F017-0257-49BB-8C7C-A7612192B376}">
      <dsp:nvSpPr>
        <dsp:cNvPr id="0" name=""/>
        <dsp:cNvSpPr/>
      </dsp:nvSpPr>
      <dsp:spPr>
        <a:xfrm>
          <a:off x="122166" y="1465995"/>
          <a:ext cx="1636712" cy="9773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6BC96-41E5-49A0-9645-649E216DC323}">
      <dsp:nvSpPr>
        <dsp:cNvPr id="0" name=""/>
        <dsp:cNvSpPr/>
      </dsp:nvSpPr>
      <dsp:spPr>
        <a:xfrm>
          <a:off x="0" y="2687657"/>
          <a:ext cx="8183562" cy="1221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Financement personnel</a:t>
          </a:r>
          <a:endParaRPr lang="fr-FR" sz="2400" b="1" kern="1200" dirty="0"/>
        </a:p>
      </dsp:txBody>
      <dsp:txXfrm>
        <a:off x="1758878" y="2687657"/>
        <a:ext cx="6424683" cy="1221662"/>
      </dsp:txXfrm>
    </dsp:sp>
    <dsp:sp modelId="{B177E909-D545-4A4E-AC81-7CE6712160FF}">
      <dsp:nvSpPr>
        <dsp:cNvPr id="0" name=""/>
        <dsp:cNvSpPr/>
      </dsp:nvSpPr>
      <dsp:spPr>
        <a:xfrm>
          <a:off x="122166" y="2809823"/>
          <a:ext cx="1636712" cy="9773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F8CE2-DF14-4CBE-BB26-A37EFBC70B49}">
      <dsp:nvSpPr>
        <dsp:cNvPr id="0" name=""/>
        <dsp:cNvSpPr/>
      </dsp:nvSpPr>
      <dsp:spPr>
        <a:xfrm>
          <a:off x="0" y="4034566"/>
          <a:ext cx="8183562" cy="1221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Prêt étudiant</a:t>
          </a:r>
          <a:endParaRPr lang="fr-FR" sz="2400" b="1" kern="1200" dirty="0"/>
        </a:p>
      </dsp:txBody>
      <dsp:txXfrm>
        <a:off x="1758878" y="4034566"/>
        <a:ext cx="6424683" cy="1221662"/>
      </dsp:txXfrm>
    </dsp:sp>
    <dsp:sp modelId="{A49A1630-0AF7-44EB-BC4B-FDC03D8B1C96}">
      <dsp:nvSpPr>
        <dsp:cNvPr id="0" name=""/>
        <dsp:cNvSpPr/>
      </dsp:nvSpPr>
      <dsp:spPr>
        <a:xfrm>
          <a:off x="122166" y="4153652"/>
          <a:ext cx="1636712" cy="9773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6F3A2-15C3-4C95-9F12-B1DD67705B33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E2DD86-B9CF-4C75-AB4A-A11321F83B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570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4C64E-3257-4F69-AC98-DA8965AD1C3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846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09890-2807-4B80-9E18-9742FA9170A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47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 smtClean="0"/>
              <a:t>Date rentrée jeudi 7 et lundi </a:t>
            </a:r>
            <a:r>
              <a:rPr lang="fr-FR" smtClean="0"/>
              <a:t>11 janvier</a:t>
            </a: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28F2C-FBD5-4E36-B8D1-F2941235713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288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4C64E-3257-4F69-AC98-DA8965AD1C3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37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AD88C-AC3B-44E9-B6CE-A0D8B244693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30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AD88C-AC3B-44E9-B6CE-A0D8B244693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35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28F2C-FBD5-4E36-B8D1-F2941235713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37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2A6DE-3435-44FE-AE73-17922237237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78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2A6DE-3435-44FE-AE73-17922237237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85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2A6DE-3435-44FE-AE73-17922237237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53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2A6DE-3435-44FE-AE73-17922237237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20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2A6DE-3435-44FE-AE73-17922237237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14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25845F-8DBF-4AE3-BE83-AECFCD2149C0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3AD4AE-38C3-4C23-BC3F-3B3F9FE95D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8A24-EBC8-4F5D-B808-A2B3C297F004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5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DAD2-1345-4905-97C5-C9AD0CB786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8962-ACF7-4A86-83CB-0E6039F83BC1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5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E994-D331-42B4-8AD8-4E75FBC646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44EE-7CFE-4D45-8EDC-A9E1D80374EB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5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6E38-7CEF-4D55-B0B6-D84E314414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5D4391-7FF7-4423-874B-4B2F00718B0A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BC0135-35BC-4644-B963-183ECE9419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AF50-258E-4224-A475-9C3BC0864700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6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E996-EDB5-4F73-B7B0-29B8603B9D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2D03-6B56-4556-AA6A-8A5C3DB84A11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FE26-D417-486B-9261-39E8362384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B8ECA-EF88-43FF-ABC9-B2E0F40F7275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4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4863-7C43-4EDD-9AB4-7FD2A8F4EA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589CD9-06A1-469D-B5B7-230849DC91B9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D45726-6543-416D-850F-FC5D68BB18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1392-6342-45EA-9A43-00305256DC54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6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4B10-25ED-4C21-A03B-3730549401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Arrondir un rectangle à un seul coin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943088-3AF6-4EF1-967C-6F659B998539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69B67-379E-43E6-93BA-92DD166D06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1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DDECD41-380E-41DC-AA5E-2E83B56B7765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05B09AD-EE23-4FD8-B7C5-93BDA4562F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3" r:id="rId2"/>
    <p:sldLayoutId id="2147483781" r:id="rId3"/>
    <p:sldLayoutId id="2147483774" r:id="rId4"/>
    <p:sldLayoutId id="2147483775" r:id="rId5"/>
    <p:sldLayoutId id="2147483776" r:id="rId6"/>
    <p:sldLayoutId id="2147483782" r:id="rId7"/>
    <p:sldLayoutId id="2147483777" r:id="rId8"/>
    <p:sldLayoutId id="2147483783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99C2E5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781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781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C9D583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2313" y="1659098"/>
            <a:ext cx="7772400" cy="10498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/>
              <a:t>CESA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3684588"/>
            <a:ext cx="8215370" cy="110173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200" dirty="0" smtClean="0"/>
              <a:t>BPJEPS AGFF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200" dirty="0" smtClean="0"/>
              <a:t>PREPARER SON PARCOURS DE FORMATION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200" dirty="0" smtClean="0"/>
              <a:t>Lundi </a:t>
            </a:r>
            <a:r>
              <a:rPr lang="fr-FR" sz="2200" dirty="0" smtClean="0"/>
              <a:t>02 mai 2016</a:t>
            </a:r>
            <a:endParaRPr lang="fr-FR" sz="22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2200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941168"/>
            <a:ext cx="1500198" cy="13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48322"/>
            <a:ext cx="8352928" cy="10525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Formateurs occasionnels</a:t>
            </a:r>
            <a:endParaRPr lang="fr-FR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42910" y="692696"/>
            <a:ext cx="7858180" cy="51651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   </a:t>
            </a:r>
          </a:p>
          <a:p>
            <a:pPr>
              <a:buFont typeface="Wingdings" pitchFamily="2" charset="2"/>
              <a:buChar char="ü"/>
            </a:pPr>
            <a:endParaRPr lang="fr-FR" sz="2000" dirty="0" smtClean="0"/>
          </a:p>
        </p:txBody>
      </p:sp>
      <p:pic>
        <p:nvPicPr>
          <p:cNvPr id="21" name="Image 20" descr="Rodrigue_DOURNEA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12776"/>
            <a:ext cx="1063513" cy="12858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ZoneTexte 21"/>
          <p:cNvSpPr txBox="1"/>
          <p:nvPr/>
        </p:nvSpPr>
        <p:spPr>
          <a:xfrm>
            <a:off x="1403648" y="29969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dk1"/>
                </a:solidFill>
              </a:rPr>
              <a:t>Florin </a:t>
            </a:r>
          </a:p>
          <a:p>
            <a:pPr algn="ctr"/>
            <a:r>
              <a:rPr lang="fr-FR" sz="2000" dirty="0" smtClean="0">
                <a:solidFill>
                  <a:schemeClr val="dk1"/>
                </a:solidFill>
              </a:rPr>
              <a:t>Nicolae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ZoneTexte 30"/>
          <p:cNvSpPr txBox="1"/>
          <p:nvPr/>
        </p:nvSpPr>
        <p:spPr>
          <a:xfrm>
            <a:off x="5652120" y="299695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dk1"/>
                </a:solidFill>
              </a:rPr>
              <a:t>Dominique </a:t>
            </a:r>
          </a:p>
          <a:p>
            <a:pPr algn="ctr"/>
            <a:r>
              <a:rPr lang="fr-FR" sz="2000" dirty="0" smtClean="0">
                <a:solidFill>
                  <a:schemeClr val="dk1"/>
                </a:solidFill>
              </a:rPr>
              <a:t>Dumas</a:t>
            </a:r>
          </a:p>
        </p:txBody>
      </p:sp>
      <p:sp>
        <p:nvSpPr>
          <p:cNvPr id="16386" name="AutoShape 2" descr="data:image/jpeg;base64,/9j/4AAQSkZJRgABAQAAAQABAAD/2wCEAAkGBxQTEhUUExQUFBQXGBwUFxgXFxcXFBcXFxccFxQUHBccHCggGBwlHBQXITEhJSkrLi4uHB8zODMsNygtLisBCgoKDg0NFA8PFCwcFBwsLCwsLCssLCwsLCwsLCwuLCwsNywsLCwsLCwrLS4sLCwrLCwsKyw3LDcrKysrNyw3LP/AABEIAQEAxAMBIgACEQEDEQH/xAAbAAABBQEBAAAAAAAAAAAAAAABAAIDBAUGB//EADgQAAIBAgMFBQYGAgIDAAAAAAABAgMRBCExBRJBUXETImGBkTKhscHR8AYUQlJi4SNyM/EVJDT/xAAYAQEBAQEBAAAAAAAAAAAAAAAAAQIDBP/EABwRAQEBAQADAQEAAAAAAAAAAAABEQIhMUFREv/aAAwDAQACEQMRAD8AbYVg3DY8LqCHJCQUArD0gILdgDYcVZ4n9vqV5NvV3A0O3iuK9Q9vHmvUyWRyQwbyfLMJz+9bTInpbSlHXNe/1GDasKxWw2OhO1nnyepYuFJiQmwNgEDYhoD7gTGOY3fAluOuQdoPjUQEqEBMekAywhzEBRsKwUhIIKQgoNgBfiValTe6BxFS7suAxIBJBcQpBYEEkM3SaaG2KIJorVC3MhnECq2XsHtWUbKea58V9Sg0NlmijraU1JJxd09LD2zktn7QlSlxcXqvn1OshUUopxzTV0SzALkU5DpjGiKa2JIduiSCGsMUENgp0WSwZAOAsCI1MQFZBSBAMQh1hmInuxvx4EiRQ2jPNLkBFTlclSIIE8EUSJDhqYbkDJojkyTdvzGziUQTZHMlnEgkBWqIY9CSqV3I0I6pqfh3G2/xN34x68V9+JlzZHRq7k1Lk0y5sR2oLAg7q60ea6Djm0aJILQUALCsEQAsKwrCAQg2QgI4jgJD0EIxsVK831t6ZG0YNX2n1fxLBNAtwiUPzEY6sq19r204DBuSEkc/h9rSbz6cjXhiroWYJ5u2ZQxO0IxduJJiK1kcntDELedmy8zUta8tr3eit7wvaC/b9DnqM5Xyjr6l6FZr2kvJ3N3lJV+WLT1yGXI6bhPS3zG7riyYqVlWfgWtUVp6lg6/YtXeowvqu76aL0sXbGH+FavdnHk0/VW+RvHO+1hgUJgIoIKBcNwFYQhADeEJCACY5AQUAUjn9pS3ZT6ux0KMbbdG8k+f38ixGK4O12Uqs2/ZV/F8SztKrw4av5ffgZOPlVsnFS3Gv03WfC7R15ms2padSd7Oy8rG1sXEve3ZGXsvCS3Lz3nK+jv8zTwNG00ydYRobYfcduRyuEo707vhn5/bOsxkLp9Dn6K3JZZq/wASc3wWJf8AxynCa3lF/pWmf8vTQxIbNqdr7O4stHllFK/i21d+LOllK+mQyOGvqWdWFjJw9Nqpl99eDNmFNtDqGCSdy64q2RL1qyM2cLZFOtE0cUjPrrIQX9hYpw33bWyXk8zZ2btdVJbrtfw06dTl4Vu6orVu31fuLWBpbk+V3da+osI7FgY2nO8U+auORzaASQhAIIGIACCkAIVhw1DkFOM3bCyj5mikZu0Z3lbloIjn8XhHIMMO7ZmtYZKn0N6jNVNk+HhZplpUuIyazRNVbqru34mDUj3uJ0VNd3QxsXB7z4CIlpUlJFiGGRTwc8912v7masRVRKkNqk0ivVkQUsRMz67yZcrspYg3EqOO9G0rJpamzTe8t7iszOotKLvmnl65FrC3hFp5PguopHVYb2Y20svgSWIsGv8AHH/VfAkbOaigIDYkwogFcVwEIW8AIItRIKCiU9pQ0fl6Zr5lxEeLjeLCMmEiSJWk7NolpsokkipUmk8+BciZe1sNvLmnqWDUw+Nilz+Bg7c2nGD4t8lr/RHh4uKsm/N3/wCitLDOTcn/AH6mpJqVJTxO84tKzunZ6o6eEsvE5zA01F+Js066tqToiebKdV8yedQq1JcyKrTSKOJZdqso1deJuJU2ETuaeHw29KKerefTiVNlUd+aje2T93A6TC4VU81nLm/vIz1SLN7DXLqNbGmFO3xbw0DAl3gpkCHbwE2+Ij3hASocgJCQUUgzjdW5iiOQGBioNP78wQkaG08I5d6KvZNvwSzb9DIUrFRcjMrYircbUqZFapXjH2mkXA6GGbHqhZd7JdSnPEzn7MbL0XUSwU37Un0RrP1Fh7n7kM7SK/Ulci/IxXD1JKGAhe9lceBYUOWgyo8sy3dFWovQiqsivJZliaK8/v6moi3smoo1Yvxt6qx1UmcbSlZpnYQndJ8HmZ6CYLDhrMKAhMCQCYGOsBgK4hlxAXUhBEFJD4jEOAM4JxafFWOWqUt1tPVO3odZExduYZ5TWmkvkyxGbGV0Sfl09V58SOC4knalDJQUeBXdaXAvuaYlRT4DRWpwbzbJ0rIfKNiGU2BFN56kbmNqPMgnUsaxBqNkE5AnUyDQjfM0HQvxOo2dO9OPgremRzyia2xG7SXBWfrqY6GoBhYEYUGAIAAJiEwEIaEC6g2AgoKSQ6wEOQBTDUimmmrp6giOiBzW0MI6T/i9H8upTmzottxvG3jfpwOYrwcTU8os0pFlT4GZRrFhVfEtgt66lfENIDnLkU69ZCQCpPVlKdUVSrfxGwp3yNyMnU4Ns0aVNJDMJhi5GOZm1YihDwNX8N0nes3paC81vfUq7mR0mxsJuUvGXefmsvdYzaqtKmRsvTjYq1aZkRAYWABrAFgTAQhogNFICYrBCigjLZjwDEltZDqFL9T0QpLevwfACtUpKUX0zMCUVLTPOz6o376p5HKYCtavXpvhLeXSWq+fmWRKixOEs8io4yWiudDUpXKvZWZqdIxZOb4P32+9Bv5eT8zfjTTGTiX+jGTTwluXzLVPDpWsWlBFqjRJaYhp0hzgW5RsRNc7GVHD0N+cY8G8/mdf2dosxtgULty5ZL5m7WXdJVZ8olepTLSYyUeIFOdNNXIqtCy3lmi/GPgHZdt1xlwdvLgEZDG3NPH7PtnHTkZzg1wYEbEIBRpgJ40FxmveTUoQjnnJ+4iq9Ok5aJkzw+6t6bsl69EW6WJjytbXkjNx1d1JZaLT6sC326nHK6SyXL+iDDS7yuQbHxijN05vuy48paen0Lm0ME6eazjzCG7Sp2TaPOKFb/3Ksr65eiSPQ6+JUqbTtex5rgf+efC8pa5cTfHqp18djRdwTpFfCzLplVCdOz4gmrl500M7FAQUqdi3TiCECe1gK9QryJqrBRheSXNoDpdi0d2mubz9f6sX8Qu6Zu1No9jBRhbefhey5+4wqP4grOdnuyXG6+aJitqOo+SK9LFwm7LKX7Xx6FhPmA6MSJQtJ/yz819oniGrTuslms0BPSd0UMVTcHdafeRbw0roNeN00wKPYU5ZtJCGYeq0reOWmgAi0qAfy/PJc+BaS5mfjaE6t0+7T/bxfX6BWfjtprONPNLV82VYVpM14bOio6CpYMIpUMLnd6ll42dN7j70HwfDpy6FyFKxDi6F2gFKlB2cFnbNM5f8UYCMZRrwSV3uztz/AEv5eh1E6D3qdna179LO68dSDbWDvCS4SVvPVe+xZcpXN4Od0maVIwsDK2T6G3QkWi1ujZRHwYnEyIUvAlHRiKWSAqVS3simt/fekU5Py087kdHDOcklxNjHUY06e5HWWr58W/gBze0MS5Sber9CXZuF4tajMPht+fgjepUCjKq0E5ZcC5QqyWT769/qSxoXmywqViBU6sXo7Pk8mTbrRBUop6odSotaOS++QU5Pdd+D+JPPQrvekmnZ+OjLG40vIClSg8+oSfsRAXEKwmIAOORG6ZNYVgIlTQJUbkyQogZ2I7tSn5r3Ms16O8rMg2ku/Tf8vlYuoDzrHUdytJO6u7+v93NHDPQvfjLZ+Ua0ee7Lz0MrA1TXxGpTY8rRqE8ZXMiRMUo3Ai5szD9pL+K18eSAvbFwdlvWzfwLW1cP/jva7X2y/CFg1oKSafFBpyGzKavK3M16cDO2dG06keUvqbEIhFGmu+yy4EclaRYgBEqRJGI9RDFACnEMkOgICnKd2wFbG1tybXmIDUSEggALQkIdYAMEQyAmBT2os4f7IsxjkQ7T9lPk18S3FZAVsRhVUpzpy0krfRnA4em4TlCWsW4vyyPR3kcb+LsN2daNRZKaz/2jk/VNe8sKZCkSRixYZ3SfMsxp8giOlTcmopXbyR12zcGqcFFa6t83xKmw8DZb71enT+zXIsJEWLxUacHKWnvb4IGJxUaavJ25Li3ySMlqVWW/PJL2Y8vHqFQbNovOUtZNyfhd3t7zTSG04WHthEFSOY6khMdABzDFCHIBJCSzHIbF5gY+2KP+TJPRaWEbNSnd3EDEaEKKEwEhw0cgAAIgIcbG8CfDO8UMrLugwUsrATzRk/iTA9rQkkryj3425xTuvNXRsglEDgNk1MrG/szC9pK3DV9OXmYeMwvY4mUFo3eHjGWi+XkdxszC9nBfuecuv9FqRdhEz9qbVjS7q703pFfF8intPbP6KOb4y1S6c2U8FgeMs2823m3cipsNSlOW/Ud3y4LojRSFThYLQDkhMSEwGSQUguIUAgoAUA64IikJaAG4iLeAA6IWIQAkKQhAISEIA1OPT6EWB49RCAtjmIQHNbY/+zDffE39o/8AFLoIQHLbM+Z0FHQQgROgIQgHgYRAMkOEIBB5CEAZjRCAh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8" name="AutoShape 4" descr="data:image/jpeg;base64,/9j/4AAQSkZJRgABAQAAAQABAAD/2wCEAAkGBxQTEhUUExQUFBQXGBwUFxgXFxcXFBcXFxccFxQUHBccHCggGBwlHBQXITEhJSkrLi4uHB8zODMsNygtLisBCgoKDg0NFA8PFCwcFBwsLCwsLCssLCwsLCwsLCwuLCwsNywsLCwsLCwrLS4sLCwrLCwsKyw3LDcrKysrNyw3LP/AABEIAQEAxAMBIgACEQEDEQH/xAAbAAABBQEBAAAAAAAAAAAAAAABAAIDBAUGB//EADgQAAIBAgMFBQYGAgIDAAAAAAABAgMRBCExBRJBUXETImGBkTKhscHR8AYUQlJi4SNyM/EVJDT/xAAYAQEBAQEBAAAAAAAAAAAAAAAAAQIDBP/EABwRAQEBAQADAQEAAAAAAAAAAAABEQIhMUFREv/aAAwDAQACEQMRAD8AbYVg3DY8LqCHJCQUArD0gILdgDYcVZ4n9vqV5NvV3A0O3iuK9Q9vHmvUyWRyQwbyfLMJz+9bTInpbSlHXNe/1GDasKxWw2OhO1nnyepYuFJiQmwNgEDYhoD7gTGOY3fAluOuQdoPjUQEqEBMekAywhzEBRsKwUhIIKQgoNgBfiValTe6BxFS7suAxIBJBcQpBYEEkM3SaaG2KIJorVC3MhnECq2XsHtWUbKea58V9Sg0NlmijraU1JJxd09LD2zktn7QlSlxcXqvn1OshUUopxzTV0SzALkU5DpjGiKa2JIduiSCGsMUENgp0WSwZAOAsCI1MQFZBSBAMQh1hmInuxvx4EiRQ2jPNLkBFTlclSIIE8EUSJDhqYbkDJojkyTdvzGziUQTZHMlnEgkBWqIY9CSqV3I0I6pqfh3G2/xN34x68V9+JlzZHRq7k1Lk0y5sR2oLAg7q60ea6Djm0aJILQUALCsEQAsKwrCAQg2QgI4jgJD0EIxsVK831t6ZG0YNX2n1fxLBNAtwiUPzEY6sq19r204DBuSEkc/h9rSbz6cjXhiroWYJ5u2ZQxO0IxduJJiK1kcntDELedmy8zUta8tr3eit7wvaC/b9DnqM5Xyjr6l6FZr2kvJ3N3lJV+WLT1yGXI6bhPS3zG7riyYqVlWfgWtUVp6lg6/YtXeowvqu76aL0sXbGH+FavdnHk0/VW+RvHO+1hgUJgIoIKBcNwFYQhADeEJCACY5AQUAUjn9pS3ZT6ux0KMbbdG8k+f38ixGK4O12Uqs2/ZV/F8SztKrw4av5ffgZOPlVsnFS3Gv03WfC7R15ms2padSd7Oy8rG1sXEve3ZGXsvCS3Lz3nK+jv8zTwNG00ydYRobYfcduRyuEo707vhn5/bOsxkLp9Dn6K3JZZq/wASc3wWJf8AxynCa3lF/pWmf8vTQxIbNqdr7O4stHllFK/i21d+LOllK+mQyOGvqWdWFjJw9Nqpl99eDNmFNtDqGCSdy64q2RL1qyM2cLZFOtE0cUjPrrIQX9hYpw33bWyXk8zZ2btdVJbrtfw06dTl4Vu6orVu31fuLWBpbk+V3da+osI7FgY2nO8U+auORzaASQhAIIGIACCkAIVhw1DkFOM3bCyj5mikZu0Z3lbloIjn8XhHIMMO7ZmtYZKn0N6jNVNk+HhZplpUuIyazRNVbqru34mDUj3uJ0VNd3QxsXB7z4CIlpUlJFiGGRTwc8912v7masRVRKkNqk0ivVkQUsRMz67yZcrspYg3EqOO9G0rJpamzTe8t7iszOotKLvmnl65FrC3hFp5PguopHVYb2Y20svgSWIsGv8AHH/VfAkbOaigIDYkwogFcVwEIW8AIItRIKCiU9pQ0fl6Zr5lxEeLjeLCMmEiSJWk7NolpsokkipUmk8+BciZe1sNvLmnqWDUw+Nilz+Bg7c2nGD4t8lr/RHh4uKsm/N3/wCitLDOTcn/AH6mpJqVJTxO84tKzunZ6o6eEsvE5zA01F+Js066tqToiebKdV8yedQq1JcyKrTSKOJZdqso1deJuJU2ETuaeHw29KKerefTiVNlUd+aje2T93A6TC4VU81nLm/vIz1SLN7DXLqNbGmFO3xbw0DAl3gpkCHbwE2+Ij3hASocgJCQUUgzjdW5iiOQGBioNP78wQkaG08I5d6KvZNvwSzb9DIUrFRcjMrYircbUqZFapXjH2mkXA6GGbHqhZd7JdSnPEzn7MbL0XUSwU37Un0RrP1Fh7n7kM7SK/Ulci/IxXD1JKGAhe9lceBYUOWgyo8sy3dFWovQiqsivJZliaK8/v6moi3smoo1Yvxt6qx1UmcbSlZpnYQndJ8HmZ6CYLDhrMKAhMCQCYGOsBgK4hlxAXUhBEFJD4jEOAM4JxafFWOWqUt1tPVO3odZExduYZ5TWmkvkyxGbGV0Sfl09V58SOC4knalDJQUeBXdaXAvuaYlRT4DRWpwbzbJ0rIfKNiGU2BFN56kbmNqPMgnUsaxBqNkE5AnUyDQjfM0HQvxOo2dO9OPgremRzyia2xG7SXBWfrqY6GoBhYEYUGAIAAJiEwEIaEC6g2AgoKSQ6wEOQBTDUimmmrp6giOiBzW0MI6T/i9H8upTmzottxvG3jfpwOYrwcTU8os0pFlT4GZRrFhVfEtgt66lfENIDnLkU69ZCQCpPVlKdUVSrfxGwp3yNyMnU4Ns0aVNJDMJhi5GOZm1YihDwNX8N0nes3paC81vfUq7mR0mxsJuUvGXefmsvdYzaqtKmRsvTjYq1aZkRAYWABrAFgTAQhogNFICYrBCigjLZjwDEltZDqFL9T0QpLevwfACtUpKUX0zMCUVLTPOz6o376p5HKYCtavXpvhLeXSWq+fmWRKixOEs8io4yWiudDUpXKvZWZqdIxZOb4P32+9Bv5eT8zfjTTGTiX+jGTTwluXzLVPDpWsWlBFqjRJaYhp0hzgW5RsRNc7GVHD0N+cY8G8/mdf2dosxtgULty5ZL5m7WXdJVZ8olepTLSYyUeIFOdNNXIqtCy3lmi/GPgHZdt1xlwdvLgEZDG3NPH7PtnHTkZzg1wYEbEIBRpgJ40FxmveTUoQjnnJ+4iq9Ok5aJkzw+6t6bsl69EW6WJjytbXkjNx1d1JZaLT6sC326nHK6SyXL+iDDS7yuQbHxijN05vuy48paen0Lm0ME6eazjzCG7Sp2TaPOKFb/3Ksr65eiSPQ6+JUqbTtex5rgf+efC8pa5cTfHqp18djRdwTpFfCzLplVCdOz4gmrl500M7FAQUqdi3TiCECe1gK9QryJqrBRheSXNoDpdi0d2mubz9f6sX8Qu6Zu1No9jBRhbefhey5+4wqP4grOdnuyXG6+aJitqOo+SK9LFwm7LKX7Xx6FhPmA6MSJQtJ/yz819oniGrTuslms0BPSd0UMVTcHdafeRbw0roNeN00wKPYU5ZtJCGYeq0reOWmgAi0qAfy/PJc+BaS5mfjaE6t0+7T/bxfX6BWfjtprONPNLV82VYVpM14bOio6CpYMIpUMLnd6ll42dN7j70HwfDpy6FyFKxDi6F2gFKlB2cFnbNM5f8UYCMZRrwSV3uztz/AEv5eh1E6D3qdna179LO68dSDbWDvCS4SVvPVe+xZcpXN4Od0maVIwsDK2T6G3QkWi1ujZRHwYnEyIUvAlHRiKWSAqVS3simt/fekU5Py087kdHDOcklxNjHUY06e5HWWr58W/gBze0MS5Sber9CXZuF4tajMPht+fgjepUCjKq0E5ZcC5QqyWT769/qSxoXmywqViBU6sXo7Pk8mTbrRBUop6odSotaOS++QU5Pdd+D+JPPQrvekmnZ+OjLG40vIClSg8+oSfsRAXEKwmIAOORG6ZNYVgIlTQJUbkyQogZ2I7tSn5r3Ms16O8rMg2ku/Tf8vlYuoDzrHUdytJO6u7+v93NHDPQvfjLZ+Ua0ee7Lz0MrA1TXxGpTY8rRqE8ZXMiRMUo3Ai5szD9pL+K18eSAvbFwdlvWzfwLW1cP/jva7X2y/CFg1oKSafFBpyGzKavK3M16cDO2dG06keUvqbEIhFGmu+yy4EclaRYgBEqRJGI9RDFACnEMkOgICnKd2wFbG1tybXmIDUSEggALQkIdYAMEQyAmBT2os4f7IsxjkQ7T9lPk18S3FZAVsRhVUpzpy0krfRnA4em4TlCWsW4vyyPR3kcb+LsN2daNRZKaz/2jk/VNe8sKZCkSRixYZ3SfMsxp8giOlTcmopXbyR12zcGqcFFa6t83xKmw8DZb71enT+zXIsJEWLxUacHKWnvb4IGJxUaavJ25Li3ySMlqVWW/PJL2Y8vHqFQbNovOUtZNyfhd3t7zTSG04WHthEFSOY6khMdABzDFCHIBJCSzHIbF5gY+2KP+TJPRaWEbNSnd3EDEaEKKEwEhw0cgAAIgIcbG8CfDO8UMrLugwUsrATzRk/iTA9rQkkryj3425xTuvNXRsglEDgNk1MrG/szC9pK3DV9OXmYeMwvY4mUFo3eHjGWi+XkdxszC9nBfuecuv9FqRdhEz9qbVjS7q703pFfF8intPbP6KOb4y1S6c2U8FgeMs2823m3cipsNSlOW/Ud3y4LojRSFThYLQDkhMSEwGSQUguIUAgoAUA64IikJaAG4iLeAA6IWIQAkKQhAISEIA1OPT6EWB49RCAtjmIQHNbY/+zDffE39o/8AFLoIQHLbM+Z0FHQQgROgIQgHgYRAMkOEIBB5CEAZjRCAh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635896" y="306896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dk1"/>
                </a:solidFill>
              </a:rPr>
              <a:t>Vincent</a:t>
            </a:r>
          </a:p>
          <a:p>
            <a:pPr algn="ctr"/>
            <a:r>
              <a:rPr lang="fr-FR" sz="2000" dirty="0" err="1" smtClean="0">
                <a:solidFill>
                  <a:schemeClr val="dk1"/>
                </a:solidFill>
              </a:rPr>
              <a:t>Estignard</a:t>
            </a:r>
            <a:endParaRPr lang="fr-FR" sz="2000" dirty="0" smtClean="0">
              <a:solidFill>
                <a:schemeClr val="dk1"/>
              </a:solidFill>
            </a:endParaRPr>
          </a:p>
        </p:txBody>
      </p:sp>
      <p:pic>
        <p:nvPicPr>
          <p:cNvPr id="2050" name="Picture 2" descr="C:\Users\Tony\Downloads\10420407_10152542759047987_573600238441410444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1277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48322"/>
            <a:ext cx="8352928" cy="10525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Suivi</a:t>
            </a:r>
            <a:endParaRPr lang="fr-FR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6" name="Image 5" descr="tony.jpg"/>
          <p:cNvPicPr>
            <a:picLocks noChangeAspect="1"/>
          </p:cNvPicPr>
          <p:nvPr/>
        </p:nvPicPr>
        <p:blipFill>
          <a:blip r:embed="rId3" cstate="print"/>
          <a:srcRect l="16799" t="20843" r="53138" b="46045"/>
          <a:stretch>
            <a:fillRect/>
          </a:stretch>
        </p:blipFill>
        <p:spPr>
          <a:xfrm>
            <a:off x="992575" y="908720"/>
            <a:ext cx="1512168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655813" y="3835300"/>
            <a:ext cx="2952328" cy="12789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 Responsable administratif</a:t>
            </a:r>
          </a:p>
          <a:p>
            <a:pPr>
              <a:buFont typeface="Wingdings" pitchFamily="2" charset="2"/>
              <a:buChar char="ü"/>
            </a:pPr>
            <a:endParaRPr lang="fr-FR" sz="20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172595" y="2928934"/>
            <a:ext cx="115212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FR" sz="2000" dirty="0" smtClean="0"/>
              <a:t>Tony</a:t>
            </a:r>
          </a:p>
          <a:p>
            <a:pPr algn="ctr"/>
            <a:r>
              <a:rPr lang="fr-FR" sz="2000" dirty="0" err="1" smtClean="0">
                <a:solidFill>
                  <a:schemeClr val="dk1"/>
                </a:solidFill>
                <a:latin typeface="+mn-lt"/>
              </a:rPr>
              <a:t>Beutin</a:t>
            </a:r>
            <a:endParaRPr lang="fr-FR" sz="2000" dirty="0" smtClean="0">
              <a:solidFill>
                <a:schemeClr val="dk1"/>
              </a:solidFill>
              <a:latin typeface="+mn-lt"/>
            </a:endParaRPr>
          </a:p>
          <a:p>
            <a:endParaRPr lang="fr-FR" sz="2000" dirty="0" smtClean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3" name="Image 12" descr="nathalie_camou.jpg"/>
          <p:cNvPicPr>
            <a:picLocks noChangeAspect="1"/>
          </p:cNvPicPr>
          <p:nvPr/>
        </p:nvPicPr>
        <p:blipFill>
          <a:blip r:embed="rId4" cstate="print"/>
          <a:srcRect l="39560" b="18472"/>
          <a:stretch>
            <a:fillRect/>
          </a:stretch>
        </p:blipFill>
        <p:spPr>
          <a:xfrm>
            <a:off x="1172595" y="3818083"/>
            <a:ext cx="1152128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755576" y="52370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Yacine SADJI</a:t>
            </a:r>
          </a:p>
        </p:txBody>
      </p:sp>
      <p:pic>
        <p:nvPicPr>
          <p:cNvPr id="17" name="Image 16" descr="aurélien.jpg"/>
          <p:cNvPicPr>
            <a:picLocks noChangeAspect="1"/>
          </p:cNvPicPr>
          <p:nvPr/>
        </p:nvPicPr>
        <p:blipFill>
          <a:blip r:embed="rId5" cstate="print"/>
          <a:srcRect l="28125" t="7724" r="43287" b="51566"/>
          <a:stretch>
            <a:fillRect/>
          </a:stretch>
        </p:blipFill>
        <p:spPr>
          <a:xfrm>
            <a:off x="4929480" y="909385"/>
            <a:ext cx="1357322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5000918" y="2769043"/>
            <a:ext cx="121444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FR" sz="2000" dirty="0" smtClean="0"/>
              <a:t>Aurélien </a:t>
            </a:r>
          </a:p>
          <a:p>
            <a:pPr algn="ctr"/>
            <a:r>
              <a:rPr lang="fr-FR" sz="2000" dirty="0" smtClean="0">
                <a:solidFill>
                  <a:schemeClr val="dk1"/>
                </a:solidFill>
                <a:latin typeface="+mn-lt"/>
              </a:rPr>
              <a:t>Lejeune</a:t>
            </a:r>
          </a:p>
          <a:p>
            <a:endParaRPr lang="fr-FR" sz="2000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011047" y="3987700"/>
            <a:ext cx="2952328" cy="12789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Clara </a:t>
            </a:r>
            <a:r>
              <a:rPr lang="fr-FR" sz="2000" dirty="0" err="1" smtClean="0"/>
              <a:t>Rischard</a:t>
            </a:r>
            <a:endParaRPr lang="fr-FR" sz="2000" dirty="0" smtClean="0"/>
          </a:p>
          <a:p>
            <a:endParaRPr lang="fr-FR" sz="1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 Responsable </a:t>
            </a:r>
            <a:r>
              <a:rPr lang="fr-FR" sz="2000" dirty="0" smtClean="0"/>
              <a:t>financement</a:t>
            </a:r>
            <a:endParaRPr lang="fr-FR" sz="2000" dirty="0" smtClean="0"/>
          </a:p>
          <a:p>
            <a:pPr>
              <a:buFont typeface="Wingdings" pitchFamily="2" charset="2"/>
              <a:buChar char="ü"/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71488" y="500062"/>
          <a:ext cx="8183562" cy="532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28596" y="5592794"/>
            <a:ext cx="8183562" cy="9080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Parcours individualisé</a:t>
            </a:r>
            <a:endParaRPr lang="fr-FR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25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28596" y="5592794"/>
            <a:ext cx="8183562" cy="9080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Financement</a:t>
            </a:r>
            <a:endParaRPr lang="fr-FR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592794"/>
            <a:ext cx="8183562" cy="9080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Dates à retenir</a:t>
            </a:r>
            <a:endParaRPr lang="fr-FR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pic>
        <p:nvPicPr>
          <p:cNvPr id="4" name="Espace réservé du contenu 3" descr="coaching.jpg"/>
          <p:cNvPicPr>
            <a:picLocks noChangeAspect="1"/>
          </p:cNvPicPr>
          <p:nvPr/>
        </p:nvPicPr>
        <p:blipFill>
          <a:blip r:embed="rId3" cstate="print"/>
          <a:srcRect l="5194" r="3915"/>
          <a:stretch>
            <a:fillRect/>
          </a:stretch>
        </p:blipFill>
        <p:spPr bwMode="auto">
          <a:xfrm>
            <a:off x="6156177" y="476672"/>
            <a:ext cx="2520280" cy="169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Users\cesa\Desktop\Lille\pp3.jpg"/>
          <p:cNvPicPr>
            <a:picLocks noChangeAspect="1" noChangeArrowheads="1"/>
          </p:cNvPicPr>
          <p:nvPr/>
        </p:nvPicPr>
        <p:blipFill>
          <a:blip r:embed="rId4" cstate="print"/>
          <a:srcRect l="14300" t="6601" r="2751" b="6601"/>
          <a:stretch>
            <a:fillRect/>
          </a:stretch>
        </p:blipFill>
        <p:spPr bwMode="auto">
          <a:xfrm>
            <a:off x="6156176" y="4048300"/>
            <a:ext cx="2520281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FITNESS INSE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7" y="2176092"/>
            <a:ext cx="2520280" cy="187220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611560" y="692696"/>
            <a:ext cx="52565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Les dates :</a:t>
            </a:r>
          </a:p>
          <a:p>
            <a:endParaRPr lang="fr-FR" sz="800" dirty="0" smtClean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Lundi 9 mai : </a:t>
            </a:r>
            <a:r>
              <a:rPr lang="fr-FR" dirty="0" smtClean="0"/>
              <a:t>positionnement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Jeudi </a:t>
            </a:r>
            <a:r>
              <a:rPr lang="fr-FR" dirty="0" smtClean="0"/>
              <a:t>19 mai 2016 </a:t>
            </a:r>
            <a:r>
              <a:rPr lang="fr-FR" dirty="0" smtClean="0"/>
              <a:t>: rentrée BP jeudi/ vendredi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Lundi </a:t>
            </a:r>
            <a:r>
              <a:rPr lang="fr-FR" dirty="0" smtClean="0"/>
              <a:t>23 mai 2016 : </a:t>
            </a:r>
            <a:r>
              <a:rPr lang="fr-FR" dirty="0" smtClean="0"/>
              <a:t>rentrée BP lundi/mardi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Avril 2017 </a:t>
            </a:r>
            <a:r>
              <a:rPr lang="fr-FR" dirty="0" smtClean="0"/>
              <a:t>: fin de formation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2313" y="1659098"/>
            <a:ext cx="7772400" cy="10498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/>
              <a:t>CESA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596" y="3684588"/>
            <a:ext cx="821537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200" dirty="0" smtClean="0"/>
              <a:t>contact@lecesa.com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200" dirty="0" smtClean="0"/>
              <a:t>contact : Tony BEUTIN – 06 68 52 79 23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25144"/>
            <a:ext cx="1500198" cy="13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699792" y="332656"/>
            <a:ext cx="504056" cy="360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876256" y="332656"/>
            <a:ext cx="504056" cy="360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Ellipse 6"/>
          <p:cNvSpPr/>
          <p:nvPr/>
        </p:nvSpPr>
        <p:spPr>
          <a:xfrm>
            <a:off x="8639944" y="4509120"/>
            <a:ext cx="504056" cy="360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4149080"/>
            <a:ext cx="4963992" cy="201622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95536" y="4365104"/>
            <a:ext cx="5072098" cy="1508105"/>
          </a:xfrm>
          <a:prstGeom prst="rect">
            <a:avLst/>
          </a:prstGeom>
          <a:solidFill>
            <a:schemeClr val="accent6">
              <a:lumMod val="20000"/>
              <a:lumOff val="80000"/>
              <a:alpha val="1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n-lt"/>
              </a:rPr>
              <a:t>Le CESA présent hors IDF</a:t>
            </a:r>
          </a:p>
          <a:p>
            <a:endParaRPr lang="fr-FR" sz="600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1– Lille - 59</a:t>
            </a:r>
          </a:p>
          <a:p>
            <a:endParaRPr lang="fr-FR" sz="600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2- Chantilly - 60</a:t>
            </a:r>
          </a:p>
          <a:p>
            <a:endParaRPr lang="fr-FR" sz="600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3– Metz - 57</a:t>
            </a:r>
            <a:endParaRPr lang="fr-FR" dirty="0"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98" cy="13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1819" t="10454" r="44383" b="59031"/>
          <a:stretch>
            <a:fillRect/>
          </a:stretch>
        </p:blipFill>
        <p:spPr bwMode="auto">
          <a:xfrm>
            <a:off x="1619672" y="836712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56088" t="18500" r="22882" b="50985"/>
          <a:stretch>
            <a:fillRect/>
          </a:stretch>
        </p:blipFill>
        <p:spPr bwMode="auto">
          <a:xfrm>
            <a:off x="5652120" y="836712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6088" t="50984" r="22882" b="11610"/>
          <a:stretch>
            <a:fillRect/>
          </a:stretch>
        </p:blipFill>
        <p:spPr bwMode="auto">
          <a:xfrm>
            <a:off x="5652120" y="3429000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5448322"/>
            <a:ext cx="8501122" cy="10525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parcours de formation idéal</a:t>
            </a:r>
            <a:endParaRPr lang="fr-FR" sz="3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60404" y="530225"/>
          <a:ext cx="8183562" cy="489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861048"/>
            <a:ext cx="2214578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5448322"/>
            <a:ext cx="8501122" cy="10525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Métiers</a:t>
            </a:r>
            <a:endParaRPr lang="fr-FR" sz="3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51016" y="1049886"/>
            <a:ext cx="4392488" cy="209336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fr-FR" sz="2000" dirty="0" smtClean="0"/>
              <a:t>BPJEPS Forme et Force</a:t>
            </a:r>
          </a:p>
          <a:p>
            <a:endParaRPr lang="fr-FR" sz="2000" dirty="0" smtClean="0"/>
          </a:p>
          <a:p>
            <a:pPr>
              <a:buFont typeface="Wingdings"/>
              <a:buChar char="Ø"/>
            </a:pPr>
            <a:r>
              <a:rPr lang="fr-FR" sz="2000" dirty="0" smtClean="0"/>
              <a:t> Animateur Sportif Fitness</a:t>
            </a:r>
          </a:p>
          <a:p>
            <a:pPr>
              <a:buFont typeface="Wingdings"/>
              <a:buChar char="Ø"/>
            </a:pPr>
            <a:r>
              <a:rPr lang="fr-FR" sz="2000" dirty="0" smtClean="0"/>
              <a:t> Animateur Sportif Musculation</a:t>
            </a:r>
          </a:p>
          <a:p>
            <a:pPr>
              <a:buFont typeface="Wingdings"/>
              <a:buChar char="Ø"/>
            </a:pPr>
            <a:r>
              <a:rPr lang="fr-FR" sz="2000" dirty="0" smtClean="0"/>
              <a:t> Préparateur Physique</a:t>
            </a:r>
          </a:p>
          <a:p>
            <a:pPr>
              <a:buFont typeface="Wingdings"/>
              <a:buChar char="Ø"/>
            </a:pPr>
            <a:r>
              <a:rPr lang="fr-FR" sz="2000" dirty="0" smtClean="0"/>
              <a:t> Coach Sportif </a:t>
            </a:r>
          </a:p>
        </p:txBody>
      </p:sp>
      <p:pic>
        <p:nvPicPr>
          <p:cNvPr id="9" name="Picture 2" descr="FITNESS INSE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836712"/>
            <a:ext cx="2000264" cy="156648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" name="Image 11"/>
          <p:cNvPicPr>
            <a:picLocks noChangeAspect="1" noChangeArrowheads="1"/>
          </p:cNvPicPr>
          <p:nvPr/>
        </p:nvPicPr>
        <p:blipFill>
          <a:blip r:embed="rId4" cstate="print"/>
          <a:srcRect l="16000" r="7227"/>
          <a:stretch>
            <a:fillRect/>
          </a:stretch>
        </p:blipFill>
        <p:spPr bwMode="auto">
          <a:xfrm>
            <a:off x="844114" y="3717032"/>
            <a:ext cx="2071702" cy="1695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5" cstate="print"/>
          <a:srcRect l="29605" t="18000" r="13751" b="56000"/>
          <a:stretch>
            <a:fillRect/>
          </a:stretch>
        </p:blipFill>
        <p:spPr bwMode="auto">
          <a:xfrm>
            <a:off x="3929058" y="4000504"/>
            <a:ext cx="3429024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592794"/>
            <a:ext cx="8183562" cy="9080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Organisation pédagogique</a:t>
            </a:r>
            <a:endParaRPr lang="fr-FR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pic>
        <p:nvPicPr>
          <p:cNvPr id="4" name="Espace réservé du contenu 3" descr="coaching.jpg"/>
          <p:cNvPicPr>
            <a:picLocks noChangeAspect="1"/>
          </p:cNvPicPr>
          <p:nvPr/>
        </p:nvPicPr>
        <p:blipFill>
          <a:blip r:embed="rId3" cstate="print"/>
          <a:srcRect l="5194" r="3915"/>
          <a:stretch>
            <a:fillRect/>
          </a:stretch>
        </p:blipFill>
        <p:spPr bwMode="auto">
          <a:xfrm>
            <a:off x="6156177" y="476672"/>
            <a:ext cx="2520280" cy="169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Users\cesa\Desktop\Lille\pp3.jpg"/>
          <p:cNvPicPr>
            <a:picLocks noChangeAspect="1" noChangeArrowheads="1"/>
          </p:cNvPicPr>
          <p:nvPr/>
        </p:nvPicPr>
        <p:blipFill>
          <a:blip r:embed="rId4" cstate="print"/>
          <a:srcRect l="14300" t="6601" r="2751" b="6601"/>
          <a:stretch>
            <a:fillRect/>
          </a:stretch>
        </p:blipFill>
        <p:spPr bwMode="auto">
          <a:xfrm>
            <a:off x="6156176" y="4048300"/>
            <a:ext cx="2520281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FITNESS INSE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7" y="2176092"/>
            <a:ext cx="2520280" cy="187220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628090" y="1085276"/>
            <a:ext cx="5328592" cy="416506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fr-FR" sz="2000" dirty="0" smtClean="0"/>
              <a:t>BPJEPS Forme et Force</a:t>
            </a:r>
          </a:p>
          <a:p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12 mois : </a:t>
            </a:r>
            <a:r>
              <a:rPr lang="fr-FR" sz="2000" dirty="0" smtClean="0"/>
              <a:t>mai 2016 </a:t>
            </a:r>
            <a:r>
              <a:rPr lang="fr-FR" sz="2000" dirty="0" smtClean="0"/>
              <a:t>– </a:t>
            </a:r>
            <a:r>
              <a:rPr lang="fr-FR" sz="2000" dirty="0" smtClean="0"/>
              <a:t>avril 2017</a:t>
            </a:r>
            <a:endParaRPr lang="fr-FR" sz="2000" dirty="0" smtClean="0"/>
          </a:p>
          <a:p>
            <a:pPr>
              <a:buFont typeface="Wingdings" pitchFamily="2" charset="2"/>
              <a:buChar char="ü"/>
            </a:pPr>
            <a:r>
              <a:rPr lang="fr-FR" sz="2000" dirty="0" smtClean="0"/>
              <a:t>Mentions : C, D ou CD</a:t>
            </a:r>
          </a:p>
          <a:p>
            <a:endParaRPr lang="fr-FR" sz="2000" dirty="0" smtClean="0"/>
          </a:p>
          <a:p>
            <a:pPr>
              <a:buFont typeface="Wingdings"/>
              <a:buChar char="Ø"/>
            </a:pPr>
            <a:r>
              <a:rPr lang="fr-FR" sz="2000" dirty="0" smtClean="0"/>
              <a:t> Formation professionnelle</a:t>
            </a:r>
          </a:p>
          <a:p>
            <a:pPr>
              <a:buFont typeface="Wingdings"/>
              <a:buChar char="Ø"/>
            </a:pPr>
            <a:r>
              <a:rPr lang="fr-FR" sz="2000" dirty="0" smtClean="0"/>
              <a:t> Alternance obligatoire</a:t>
            </a:r>
          </a:p>
          <a:p>
            <a:pPr>
              <a:buFont typeface="Wingdings"/>
              <a:buChar char="Ø"/>
            </a:pPr>
            <a:r>
              <a:rPr lang="fr-FR" sz="2000" dirty="0" smtClean="0"/>
              <a:t> Evaluations construites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28596" y="5592794"/>
            <a:ext cx="8183562" cy="9080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Organisation pédagogique</a:t>
            </a:r>
            <a:endParaRPr lang="fr-FR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33" t="23250" r="21693" b="21625"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48322"/>
            <a:ext cx="8352928" cy="10525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Le ruban des certifications</a:t>
            </a:r>
            <a:endParaRPr lang="fr-FR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298" t="47249" r="38931" b="18298"/>
          <a:stretch>
            <a:fillRect/>
          </a:stretch>
        </p:blipFill>
        <p:spPr bwMode="auto">
          <a:xfrm>
            <a:off x="323528" y="260648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48322"/>
            <a:ext cx="8352928" cy="10525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Ruban des certifications</a:t>
            </a:r>
            <a:endParaRPr lang="fr-FR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364"/>
            <a:ext cx="8640960" cy="572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48322"/>
            <a:ext cx="8352928" cy="10525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Formateurs réguliers</a:t>
            </a:r>
            <a:endParaRPr lang="fr-FR" sz="1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42910" y="692696"/>
            <a:ext cx="7858180" cy="51651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  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</p:txBody>
      </p:sp>
      <p:pic>
        <p:nvPicPr>
          <p:cNvPr id="9" name="Image 8" descr="aurélien.jpg"/>
          <p:cNvPicPr>
            <a:picLocks noChangeAspect="1"/>
          </p:cNvPicPr>
          <p:nvPr/>
        </p:nvPicPr>
        <p:blipFill>
          <a:blip r:embed="rId3" cstate="print"/>
          <a:srcRect l="28125" t="7724" r="43287" b="51566"/>
          <a:stretch>
            <a:fillRect/>
          </a:stretch>
        </p:blipFill>
        <p:spPr>
          <a:xfrm>
            <a:off x="6478659" y="917840"/>
            <a:ext cx="1152128" cy="1368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6516216" y="4941168"/>
            <a:ext cx="147306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FR" dirty="0" smtClean="0">
                <a:solidFill>
                  <a:schemeClr val="dk1"/>
                </a:solidFill>
                <a:latin typeface="+mn-lt"/>
              </a:rPr>
              <a:t>Sébastien </a:t>
            </a:r>
            <a:r>
              <a:rPr lang="fr-FR" dirty="0" err="1" smtClean="0">
                <a:solidFill>
                  <a:schemeClr val="dk1"/>
                </a:solidFill>
                <a:latin typeface="+mn-lt"/>
              </a:rPr>
              <a:t>Charreteur</a:t>
            </a:r>
            <a:endParaRPr lang="fr-FR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07983" y="2432395"/>
            <a:ext cx="121444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FR" dirty="0" smtClean="0"/>
              <a:t>Aurélien </a:t>
            </a:r>
          </a:p>
          <a:p>
            <a:pPr algn="ctr"/>
            <a:r>
              <a:rPr lang="fr-FR" dirty="0" smtClean="0">
                <a:solidFill>
                  <a:schemeClr val="dk1"/>
                </a:solidFill>
              </a:rPr>
              <a:t>Lejeune</a:t>
            </a:r>
          </a:p>
          <a:p>
            <a:endParaRPr lang="fr-FR" dirty="0" smtClean="0">
              <a:solidFill>
                <a:schemeClr val="dk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143768" y="2928934"/>
            <a:ext cx="135732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endParaRPr lang="fr-FR" dirty="0" smtClean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143768" y="4286256"/>
            <a:ext cx="121444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endParaRPr lang="fr-FR" dirty="0" smtClean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23" name="Image 22" descr="Rodrigue_DOURNEA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8748" y="956530"/>
            <a:ext cx="989141" cy="1364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ZoneTexte 24"/>
          <p:cNvSpPr txBox="1"/>
          <p:nvPr/>
        </p:nvSpPr>
        <p:spPr>
          <a:xfrm>
            <a:off x="1221085" y="2434035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dk1"/>
                </a:solidFill>
              </a:rPr>
              <a:t>Sébastien</a:t>
            </a:r>
          </a:p>
          <a:p>
            <a:pPr algn="ctr"/>
            <a:r>
              <a:rPr lang="fr-FR" dirty="0" err="1" smtClean="0">
                <a:solidFill>
                  <a:schemeClr val="dk1"/>
                </a:solidFill>
              </a:rPr>
              <a:t>Rodde</a:t>
            </a:r>
            <a:endParaRPr lang="fr-FR" dirty="0" smtClean="0">
              <a:solidFill>
                <a:schemeClr val="dk1"/>
              </a:solidFill>
            </a:endParaRPr>
          </a:p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771249" y="2557571"/>
            <a:ext cx="134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dk1"/>
                </a:solidFill>
              </a:rPr>
              <a:t>Rodrigue </a:t>
            </a:r>
            <a:r>
              <a:rPr lang="fr-FR" dirty="0" err="1" smtClean="0">
                <a:solidFill>
                  <a:schemeClr val="dk1"/>
                </a:solidFill>
              </a:rPr>
              <a:t>Dourneaux</a:t>
            </a:r>
            <a:endParaRPr lang="fr-FR" dirty="0" smtClean="0">
              <a:solidFill>
                <a:schemeClr val="dk1"/>
              </a:solidFill>
            </a:endParaRPr>
          </a:p>
        </p:txBody>
      </p:sp>
      <p:sp>
        <p:nvSpPr>
          <p:cNvPr id="16386" name="AutoShape 2" descr="data:image/jpeg;base64,/9j/4AAQSkZJRgABAQAAAQABAAD/2wCEAAkGBxQTEhUUExQUFBQXGBwUFxgXFxcXFBcXFxccFxQUHBccHCggGBwlHBQXITEhJSkrLi4uHB8zODMsNygtLisBCgoKDg0NFA8PFCwcFBwsLCwsLCssLCwsLCwsLCwuLCwsNywsLCwsLCwrLS4sLCwrLCwsKyw3LDcrKysrNyw3LP/AABEIAQEAxAMBIgACEQEDEQH/xAAbAAABBQEBAAAAAAAAAAAAAAABAAIDBAUGB//EADgQAAIBAgMFBQYGAgIDAAAAAAABAgMRBCExBRJBUXETImGBkTKhscHR8AYUQlJi4SNyM/EVJDT/xAAYAQEBAQEBAAAAAAAAAAAAAAAAAQIDBP/EABwRAQEBAQADAQEAAAAAAAAAAAABEQIhMUFREv/aAAwDAQACEQMRAD8AbYVg3DY8LqCHJCQUArD0gILdgDYcVZ4n9vqV5NvV3A0O3iuK9Q9vHmvUyWRyQwbyfLMJz+9bTInpbSlHXNe/1GDasKxWw2OhO1nnyepYuFJiQmwNgEDYhoD7gTGOY3fAluOuQdoPjUQEqEBMekAywhzEBRsKwUhIIKQgoNgBfiValTe6BxFS7suAxIBJBcQpBYEEkM3SaaG2KIJorVC3MhnECq2XsHtWUbKea58V9Sg0NlmijraU1JJxd09LD2zktn7QlSlxcXqvn1OshUUopxzTV0SzALkU5DpjGiKa2JIduiSCGsMUENgp0WSwZAOAsCI1MQFZBSBAMQh1hmInuxvx4EiRQ2jPNLkBFTlclSIIE8EUSJDhqYbkDJojkyTdvzGziUQTZHMlnEgkBWqIY9CSqV3I0I6pqfh3G2/xN34x68V9+JlzZHRq7k1Lk0y5sR2oLAg7q60ea6Djm0aJILQUALCsEQAsKwrCAQg2QgI4jgJD0EIxsVK831t6ZG0YNX2n1fxLBNAtwiUPzEY6sq19r204DBuSEkc/h9rSbz6cjXhiroWYJ5u2ZQxO0IxduJJiK1kcntDELedmy8zUta8tr3eit7wvaC/b9DnqM5Xyjr6l6FZr2kvJ3N3lJV+WLT1yGXI6bhPS3zG7riyYqVlWfgWtUVp6lg6/YtXeowvqu76aL0sXbGH+FavdnHk0/VW+RvHO+1hgUJgIoIKBcNwFYQhADeEJCACY5AQUAUjn9pS3ZT6ux0KMbbdG8k+f38ixGK4O12Uqs2/ZV/F8SztKrw4av5ffgZOPlVsnFS3Gv03WfC7R15ms2padSd7Oy8rG1sXEve3ZGXsvCS3Lz3nK+jv8zTwNG00ydYRobYfcduRyuEo707vhn5/bOsxkLp9Dn6K3JZZq/wASc3wWJf8AxynCa3lF/pWmf8vTQxIbNqdr7O4stHllFK/i21d+LOllK+mQyOGvqWdWFjJw9Nqpl99eDNmFNtDqGCSdy64q2RL1qyM2cLZFOtE0cUjPrrIQX9hYpw33bWyXk8zZ2btdVJbrtfw06dTl4Vu6orVu31fuLWBpbk+V3da+osI7FgY2nO8U+auORzaASQhAIIGIACCkAIVhw1DkFOM3bCyj5mikZu0Z3lbloIjn8XhHIMMO7ZmtYZKn0N6jNVNk+HhZplpUuIyazRNVbqru34mDUj3uJ0VNd3QxsXB7z4CIlpUlJFiGGRTwc8912v7masRVRKkNqk0ivVkQUsRMz67yZcrspYg3EqOO9G0rJpamzTe8t7iszOotKLvmnl65FrC3hFp5PguopHVYb2Y20svgSWIsGv8AHH/VfAkbOaigIDYkwogFcVwEIW8AIItRIKCiU9pQ0fl6Zr5lxEeLjeLCMmEiSJWk7NolpsokkipUmk8+BciZe1sNvLmnqWDUw+Nilz+Bg7c2nGD4t8lr/RHh4uKsm/N3/wCitLDOTcn/AH6mpJqVJTxO84tKzunZ6o6eEsvE5zA01F+Js066tqToiebKdV8yedQq1JcyKrTSKOJZdqso1deJuJU2ETuaeHw29KKerefTiVNlUd+aje2T93A6TC4VU81nLm/vIz1SLN7DXLqNbGmFO3xbw0DAl3gpkCHbwE2+Ij3hASocgJCQUUgzjdW5iiOQGBioNP78wQkaG08I5d6KvZNvwSzb9DIUrFRcjMrYircbUqZFapXjH2mkXA6GGbHqhZd7JdSnPEzn7MbL0XUSwU37Un0RrP1Fh7n7kM7SK/Ulci/IxXD1JKGAhe9lceBYUOWgyo8sy3dFWovQiqsivJZliaK8/v6moi3smoo1Yvxt6qx1UmcbSlZpnYQndJ8HmZ6CYLDhrMKAhMCQCYGOsBgK4hlxAXUhBEFJD4jEOAM4JxafFWOWqUt1tPVO3odZExduYZ5TWmkvkyxGbGV0Sfl09V58SOC4knalDJQUeBXdaXAvuaYlRT4DRWpwbzbJ0rIfKNiGU2BFN56kbmNqPMgnUsaxBqNkE5AnUyDQjfM0HQvxOo2dO9OPgremRzyia2xG7SXBWfrqY6GoBhYEYUGAIAAJiEwEIaEC6g2AgoKSQ6wEOQBTDUimmmrp6giOiBzW0MI6T/i9H8upTmzottxvG3jfpwOYrwcTU8os0pFlT4GZRrFhVfEtgt66lfENIDnLkU69ZCQCpPVlKdUVSrfxGwp3yNyMnU4Ns0aVNJDMJhi5GOZm1YihDwNX8N0nes3paC81vfUq7mR0mxsJuUvGXefmsvdYzaqtKmRsvTjYq1aZkRAYWABrAFgTAQhogNFICYrBCigjLZjwDEltZDqFL9T0QpLevwfACtUpKUX0zMCUVLTPOz6o376p5HKYCtavXpvhLeXSWq+fmWRKixOEs8io4yWiudDUpXKvZWZqdIxZOb4P32+9Bv5eT8zfjTTGTiX+jGTTwluXzLVPDpWsWlBFqjRJaYhp0hzgW5RsRNc7GVHD0N+cY8G8/mdf2dosxtgULty5ZL5m7WXdJVZ8olepTLSYyUeIFOdNNXIqtCy3lmi/GPgHZdt1xlwdvLgEZDG3NPH7PtnHTkZzg1wYEbEIBRpgJ40FxmveTUoQjnnJ+4iq9Ok5aJkzw+6t6bsl69EW6WJjytbXkjNx1d1JZaLT6sC326nHK6SyXL+iDDS7yuQbHxijN05vuy48paen0Lm0ME6eazjzCG7Sp2TaPOKFb/3Ksr65eiSPQ6+JUqbTtex5rgf+efC8pa5cTfHqp18djRdwTpFfCzLplVCdOz4gmrl500M7FAQUqdi3TiCECe1gK9QryJqrBRheSXNoDpdi0d2mubz9f6sX8Qu6Zu1No9jBRhbefhey5+4wqP4grOdnuyXG6+aJitqOo+SK9LFwm7LKX7Xx6FhPmA6MSJQtJ/yz819oniGrTuslms0BPSd0UMVTcHdafeRbw0roNeN00wKPYU5ZtJCGYeq0reOWmgAi0qAfy/PJc+BaS5mfjaE6t0+7T/bxfX6BWfjtprONPNLV82VYVpM14bOio6CpYMIpUMLnd6ll42dN7j70HwfDpy6FyFKxDi6F2gFKlB2cFnbNM5f8UYCMZRrwSV3uztz/AEv5eh1E6D3qdna179LO68dSDbWDvCS4SVvPVe+xZcpXN4Od0maVIwsDK2T6G3QkWi1ujZRHwYnEyIUvAlHRiKWSAqVS3simt/fekU5Py087kdHDOcklxNjHUY06e5HWWr58W/gBze0MS5Sber9CXZuF4tajMPht+fgjepUCjKq0E5ZcC5QqyWT769/qSxoXmywqViBU6sXo7Pk8mTbrRBUop6odSotaOS++QU5Pdd+D+JPPQrvekmnZ+OjLG40vIClSg8+oSfsRAXEKwmIAOORG6ZNYVgIlTQJUbkyQogZ2I7tSn5r3Ms16O8rMg2ku/Tf8vlYuoDzrHUdytJO6u7+v93NHDPQvfjLZ+Ua0ee7Lz0MrA1TXxGpTY8rRqE8ZXMiRMUo3Ai5szD9pL+K18eSAvbFwdlvWzfwLW1cP/jva7X2y/CFg1oKSafFBpyGzKavK3M16cDO2dG06keUvqbEIhFGmu+yy4EclaRYgBEqRJGI9RDFACnEMkOgICnKd2wFbG1tybXmIDUSEggALQkIdYAMEQyAmBT2os4f7IsxjkQ7T9lPk18S3FZAVsRhVUpzpy0krfRnA4em4TlCWsW4vyyPR3kcb+LsN2daNRZKaz/2jk/VNe8sKZCkSRixYZ3SfMsxp8giOlTcmopXbyR12zcGqcFFa6t83xKmw8DZb71enT+zXIsJEWLxUacHKWnvb4IGJxUaavJ25Li3ySMlqVWW/PJL2Y8vHqFQbNovOUtZNyfhd3t7zTSG04WHthEFSOY6khMdABzDFCHIBJCSzHIbF5gY+2KP+TJPRaWEbNSnd3EDEaEKKEwEhw0cgAAIgIcbG8CfDO8UMrLugwUsrATzRk/iTA9rQkkryj3425xTuvNXRsglEDgNk1MrG/szC9pK3DV9OXmYeMwvY4mUFo3eHjGWi+XkdxszC9nBfuecuv9FqRdhEz9qbVjS7q703pFfF8intPbP6KOb4y1S6c2U8FgeMs2823m3cipsNSlOW/Ud3y4LojRSFThYLQDkhMSEwGSQUguIUAgoAUA64IikJaAG4iLeAA6IWIQAkKQhAISEIA1OPT6EWB49RCAtjmIQHNbY/+zDffE39o/8AFLoIQHLbM+Z0FHQQgROgIQgHgYRAMkOEIBB5CEAZjRCAh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88" name="AutoShape 4" descr="data:image/jpeg;base64,/9j/4AAQSkZJRgABAQAAAQABAAD/2wCEAAkGBxQTEhUUExQUFBQXGBwUFxgXFxcXFBcXFxccFxQUHBccHCggGBwlHBQXITEhJSkrLi4uHB8zODMsNygtLisBCgoKDg0NFA8PFCwcFBwsLCwsLCssLCwsLCwsLCwuLCwsNywsLCwsLCwrLS4sLCwrLCwsKyw3LDcrKysrNyw3LP/AABEIAQEAxAMBIgACEQEDEQH/xAAbAAABBQEBAAAAAAAAAAAAAAABAAIDBAUGB//EADgQAAIBAgMFBQYGAgIDAAAAAAABAgMRBCExBRJBUXETImGBkTKhscHR8AYUQlJi4SNyM/EVJDT/xAAYAQEBAQEBAAAAAAAAAAAAAAAAAQIDBP/EABwRAQEBAQADAQEAAAAAAAAAAAABEQIhMUFREv/aAAwDAQACEQMRAD8AbYVg3DY8LqCHJCQUArD0gILdgDYcVZ4n9vqV5NvV3A0O3iuK9Q9vHmvUyWRyQwbyfLMJz+9bTInpbSlHXNe/1GDasKxWw2OhO1nnyepYuFJiQmwNgEDYhoD7gTGOY3fAluOuQdoPjUQEqEBMekAywhzEBRsKwUhIIKQgoNgBfiValTe6BxFS7suAxIBJBcQpBYEEkM3SaaG2KIJorVC3MhnECq2XsHtWUbKea58V9Sg0NlmijraU1JJxd09LD2zktn7QlSlxcXqvn1OshUUopxzTV0SzALkU5DpjGiKa2JIduiSCGsMUENgp0WSwZAOAsCI1MQFZBSBAMQh1hmInuxvx4EiRQ2jPNLkBFTlclSIIE8EUSJDhqYbkDJojkyTdvzGziUQTZHMlnEgkBWqIY9CSqV3I0I6pqfh3G2/xN34x68V9+JlzZHRq7k1Lk0y5sR2oLAg7q60ea6Djm0aJILQUALCsEQAsKwrCAQg2QgI4jgJD0EIxsVK831t6ZG0YNX2n1fxLBNAtwiUPzEY6sq19r204DBuSEkc/h9rSbz6cjXhiroWYJ5u2ZQxO0IxduJJiK1kcntDELedmy8zUta8tr3eit7wvaC/b9DnqM5Xyjr6l6FZr2kvJ3N3lJV+WLT1yGXI6bhPS3zG7riyYqVlWfgWtUVp6lg6/YtXeowvqu76aL0sXbGH+FavdnHk0/VW+RvHO+1hgUJgIoIKBcNwFYQhADeEJCACY5AQUAUjn9pS3ZT6ux0KMbbdG8k+f38ixGK4O12Uqs2/ZV/F8SztKrw4av5ffgZOPlVsnFS3Gv03WfC7R15ms2padSd7Oy8rG1sXEve3ZGXsvCS3Lz3nK+jv8zTwNG00ydYRobYfcduRyuEo707vhn5/bOsxkLp9Dn6K3JZZq/wASc3wWJf8AxynCa3lF/pWmf8vTQxIbNqdr7O4stHllFK/i21d+LOllK+mQyOGvqWdWFjJw9Nqpl99eDNmFNtDqGCSdy64q2RL1qyM2cLZFOtE0cUjPrrIQX9hYpw33bWyXk8zZ2btdVJbrtfw06dTl4Vu6orVu31fuLWBpbk+V3da+osI7FgY2nO8U+auORzaASQhAIIGIACCkAIVhw1DkFOM3bCyj5mikZu0Z3lbloIjn8XhHIMMO7ZmtYZKn0N6jNVNk+HhZplpUuIyazRNVbqru34mDUj3uJ0VNd3QxsXB7z4CIlpUlJFiGGRTwc8912v7masRVRKkNqk0ivVkQUsRMz67yZcrspYg3EqOO9G0rJpamzTe8t7iszOotKLvmnl65FrC3hFp5PguopHVYb2Y20svgSWIsGv8AHH/VfAkbOaigIDYkwogFcVwEIW8AIItRIKCiU9pQ0fl6Zr5lxEeLjeLCMmEiSJWk7NolpsokkipUmk8+BciZe1sNvLmnqWDUw+Nilz+Bg7c2nGD4t8lr/RHh4uKsm/N3/wCitLDOTcn/AH6mpJqVJTxO84tKzunZ6o6eEsvE5zA01F+Js066tqToiebKdV8yedQq1JcyKrTSKOJZdqso1deJuJU2ETuaeHw29KKerefTiVNlUd+aje2T93A6TC4VU81nLm/vIz1SLN7DXLqNbGmFO3xbw0DAl3gpkCHbwE2+Ij3hASocgJCQUUgzjdW5iiOQGBioNP78wQkaG08I5d6KvZNvwSzb9DIUrFRcjMrYircbUqZFapXjH2mkXA6GGbHqhZd7JdSnPEzn7MbL0XUSwU37Un0RrP1Fh7n7kM7SK/Ulci/IxXD1JKGAhe9lceBYUOWgyo8sy3dFWovQiqsivJZliaK8/v6moi3smoo1Yvxt6qx1UmcbSlZpnYQndJ8HmZ6CYLDhrMKAhMCQCYGOsBgK4hlxAXUhBEFJD4jEOAM4JxafFWOWqUt1tPVO3odZExduYZ5TWmkvkyxGbGV0Sfl09V58SOC4knalDJQUeBXdaXAvuaYlRT4DRWpwbzbJ0rIfKNiGU2BFN56kbmNqPMgnUsaxBqNkE5AnUyDQjfM0HQvxOo2dO9OPgremRzyia2xG7SXBWfrqY6GoBhYEYUGAIAAJiEwEIaEC6g2AgoKSQ6wEOQBTDUimmmrp6giOiBzW0MI6T/i9H8upTmzottxvG3jfpwOYrwcTU8os0pFlT4GZRrFhVfEtgt66lfENIDnLkU69ZCQCpPVlKdUVSrfxGwp3yNyMnU4Ns0aVNJDMJhi5GOZm1YihDwNX8N0nes3paC81vfUq7mR0mxsJuUvGXefmsvdYzaqtKmRsvTjYq1aZkRAYWABrAFgTAQhogNFICYrBCigjLZjwDEltZDqFL9T0QpLevwfACtUpKUX0zMCUVLTPOz6o376p5HKYCtavXpvhLeXSWq+fmWRKixOEs8io4yWiudDUpXKvZWZqdIxZOb4P32+9Bv5eT8zfjTTGTiX+jGTTwluXzLVPDpWsWlBFqjRJaYhp0hzgW5RsRNc7GVHD0N+cY8G8/mdf2dosxtgULty5ZL5m7WXdJVZ8olepTLSYyUeIFOdNNXIqtCy3lmi/GPgHZdt1xlwdvLgEZDG3NPH7PtnHTkZzg1wYEbEIBRpgJ40FxmveTUoQjnnJ+4iq9Ok5aJkzw+6t6bsl69EW6WJjytbXkjNx1d1JZaLT6sC326nHK6SyXL+iDDS7yuQbHxijN05vuy48paen0Lm0ME6eazjzCG7Sp2TaPOKFb/3Ksr65eiSPQ6+JUqbTtex5rgf+efC8pa5cTfHqp18djRdwTpFfCzLplVCdOz4gmrl500M7FAQUqdi3TiCECe1gK9QryJqrBRheSXNoDpdi0d2mubz9f6sX8Qu6Zu1No9jBRhbefhey5+4wqP4grOdnuyXG6+aJitqOo+SK9LFwm7LKX7Xx6FhPmA6MSJQtJ/yz819oniGrTuslms0BPSd0UMVTcHdafeRbw0roNeN00wKPYU5ZtJCGYeq0reOWmgAi0qAfy/PJc+BaS5mfjaE6t0+7T/bxfX6BWfjtprONPNLV82VYVpM14bOio6CpYMIpUMLnd6ll42dN7j70HwfDpy6FyFKxDi6F2gFKlB2cFnbNM5f8UYCMZRrwSV3uztz/AEv5eh1E6D3qdna179LO68dSDbWDvCS4SVvPVe+xZcpXN4Od0maVIwsDK2T6G3QkWi1ujZRHwYnEyIUvAlHRiKWSAqVS3simt/fekU5Py087kdHDOcklxNjHUY06e5HWWr58W/gBze0MS5Sber9CXZuF4tajMPht+fgjepUCjKq0E5ZcC5QqyWT769/qSxoXmywqViBU6sXo7Pk8mTbrRBUop6odSotaOS++QU5Pdd+D+JPPQrvekmnZ+OjLG40vIClSg8+oSfsRAXEKwmIAOORG6ZNYVgIlTQJUbkyQogZ2I7tSn5r3Ms16O8rMg2ku/Tf8vlYuoDzrHUdytJO6u7+v93NHDPQvfjLZ+Ua0ee7Lz0MrA1TXxGpTY8rRqE8ZXMiRMUo3Ai5szD9pL+K18eSAvbFwdlvWzfwLW1cP/jva7X2y/CFg1oKSafFBpyGzKavK3M16cDO2dG06keUvqbEIhFGmu+yy4EclaRYgBEqRJGI9RDFACnEMkOgICnKd2wFbG1tybXmIDUSEggALQkIdYAMEQyAmBT2os4f7IsxjkQ7T9lPk18S3FZAVsRhVUpzpy0krfRnA4em4TlCWsW4vyyPR3kcb+LsN2daNRZKaz/2jk/VNe8sKZCkSRixYZ3SfMsxp8giOlTcmopXbyR12zcGqcFFa6t83xKmw8DZb71enT+zXIsJEWLxUacHKWnvb4IGJxUaavJ25Li3ySMlqVWW/PJL2Y8vHqFQbNovOUtZNyfhd3t7zTSG04WHthEFSOY6khMdABzDFCHIBJCSzHIbF5gY+2KP+TJPRaWEbNSnd3EDEaEKKEwEhw0cgAAIgIcbG8CfDO8UMrLugwUsrATzRk/iTA9rQkkryj3425xTuvNXRsglEDgNk1MrG/szC9pK3DV9OXmYeMwvY4mUFo3eHjGWi+XkdxszC9nBfuecuv9FqRdhEz9qbVjS7q703pFfF8intPbP6KOb4y1S6c2U8FgeMs2823m3cipsNSlOW/Ud3y4LojRSFThYLQDkhMSEwGSQUguIUAgoAUA64IikJaAG4iLeAA6IWIQAkKQhAISEIA1OPT6EWB49RCAtjmIQHNbY/+zDffE39o/8AFLoIQHLbM+Z0FHQQgROgIQgHgYRAMkOEIBB5CEAZjRCAh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1" name="Picture 7" descr="Maryse DELVALL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356992"/>
            <a:ext cx="1141679" cy="1400175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1259632" y="494116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dk1"/>
                </a:solidFill>
              </a:rPr>
              <a:t>Maryse</a:t>
            </a:r>
          </a:p>
          <a:p>
            <a:pPr algn="ctr"/>
            <a:r>
              <a:rPr lang="fr-FR" dirty="0" err="1" smtClean="0">
                <a:solidFill>
                  <a:schemeClr val="dk1"/>
                </a:solidFill>
              </a:rPr>
              <a:t>Delvalée</a:t>
            </a:r>
            <a:endParaRPr lang="fr-FR" dirty="0" smtClean="0">
              <a:solidFill>
                <a:schemeClr val="dk1"/>
              </a:solidFill>
            </a:endParaRPr>
          </a:p>
          <a:p>
            <a:endParaRPr lang="fr-FR" dirty="0"/>
          </a:p>
        </p:txBody>
      </p:sp>
      <p:pic>
        <p:nvPicPr>
          <p:cNvPr id="1026" name="Picture 2" descr="https://encrypted-tbn1.gstatic.com/images?q=tbn:ANd9GcQjC6en00wUpvmCZ5QIbyPLFZUveom96Omvvb4WqzvX2bgmLWD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1280919" cy="14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ecesa.com/qui-sommes-nous/photos/Rodrigue_DOURNEAU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10" y="959357"/>
            <a:ext cx="119120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779912" y="508518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dk1"/>
                </a:solidFill>
              </a:rPr>
              <a:t>Julian </a:t>
            </a:r>
            <a:r>
              <a:rPr lang="fr-FR" dirty="0" err="1" smtClean="0">
                <a:solidFill>
                  <a:schemeClr val="dk1"/>
                </a:solidFill>
              </a:rPr>
              <a:t>Augry</a:t>
            </a:r>
            <a:endParaRPr lang="fr-FR" dirty="0" smtClean="0">
              <a:solidFill>
                <a:schemeClr val="dk1"/>
              </a:solidFill>
            </a:endParaRPr>
          </a:p>
          <a:p>
            <a:endParaRPr lang="fr-FR" dirty="0"/>
          </a:p>
        </p:txBody>
      </p:sp>
      <p:pic>
        <p:nvPicPr>
          <p:cNvPr id="2050" name="Picture 2" descr="https://scontent-mad1-1.xx.fbcdn.net/hphotos-xtl1/v/t1.0-9/13015677_455870811271054_5739819921019996435_n.jpg?oh=849ac72d03afa0f2d60dd043c2db068a&amp;oe=57B248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50" y="3344440"/>
            <a:ext cx="1551334" cy="15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249</Words>
  <Application>Microsoft Office PowerPoint</Application>
  <PresentationFormat>Affichage à l'écran (4:3)</PresentationFormat>
  <Paragraphs>126</Paragraphs>
  <Slides>15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Aspect</vt:lpstr>
      <vt:lpstr>CESA </vt:lpstr>
      <vt:lpstr>Présentation PowerPoint</vt:lpstr>
      <vt:lpstr>parcours de formation idéal</vt:lpstr>
      <vt:lpstr>Métiers</vt:lpstr>
      <vt:lpstr>Organisation pédagogique</vt:lpstr>
      <vt:lpstr>Organisation pédagogique</vt:lpstr>
      <vt:lpstr>Le ruban des certifications</vt:lpstr>
      <vt:lpstr>Ruban des certifications</vt:lpstr>
      <vt:lpstr>Formateurs réguliers</vt:lpstr>
      <vt:lpstr>Formateurs occasionnels</vt:lpstr>
      <vt:lpstr>Suivi</vt:lpstr>
      <vt:lpstr>Parcours individualisé</vt:lpstr>
      <vt:lpstr>Financement</vt:lpstr>
      <vt:lpstr>Dates à retenir</vt:lpstr>
      <vt:lpstr>CESA </vt:lpstr>
    </vt:vector>
  </TitlesOfParts>
  <Company>cesa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PARTENARIAT CEP - CESA</dc:title>
  <dc:creator>cesa_2</dc:creator>
  <cp:lastModifiedBy>aurelien lejeune</cp:lastModifiedBy>
  <cp:revision>243</cp:revision>
  <dcterms:created xsi:type="dcterms:W3CDTF">2009-05-03T09:49:37Z</dcterms:created>
  <dcterms:modified xsi:type="dcterms:W3CDTF">2016-05-02T07:09:41Z</dcterms:modified>
</cp:coreProperties>
</file>